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2" r:id="rId3"/>
  </p:sldMasterIdLst>
  <p:notesMasterIdLst>
    <p:notesMasterId r:id="rId19"/>
  </p:notesMasterIdLst>
  <p:sldIdLst>
    <p:sldId id="262" r:id="rId4"/>
    <p:sldId id="264" r:id="rId5"/>
    <p:sldId id="302" r:id="rId6"/>
    <p:sldId id="313" r:id="rId7"/>
    <p:sldId id="322" r:id="rId8"/>
    <p:sldId id="324" r:id="rId9"/>
    <p:sldId id="296" r:id="rId10"/>
    <p:sldId id="306" r:id="rId11"/>
    <p:sldId id="323" r:id="rId12"/>
    <p:sldId id="317" r:id="rId13"/>
    <p:sldId id="316" r:id="rId14"/>
    <p:sldId id="277" r:id="rId15"/>
    <p:sldId id="318" r:id="rId16"/>
    <p:sldId id="314" r:id="rId17"/>
    <p:sldId id="29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267F"/>
    <a:srgbClr val="542887"/>
    <a:srgbClr val="FFFFFF"/>
    <a:srgbClr val="FFB1BB"/>
    <a:srgbClr val="FFCC00"/>
    <a:srgbClr val="4D008C"/>
    <a:srgbClr val="2427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60" autoAdjust="0"/>
    <p:restoredTop sz="94660"/>
  </p:normalViewPr>
  <p:slideViewPr>
    <p:cSldViewPr snapToGrid="0">
      <p:cViewPr varScale="1">
        <p:scale>
          <a:sx n="83" d="100"/>
          <a:sy n="83" d="100"/>
        </p:scale>
        <p:origin x="83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92328-E696-4922-AD47-E9CE62AF0772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F63B7-9099-4346-8BA2-39E06A5766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809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839391"/>
                </a:solidFill>
              </a:rPr>
              <a:t>Definition of a grant: </a:t>
            </a:r>
          </a:p>
          <a:p>
            <a:r>
              <a:rPr lang="en-US" dirty="0">
                <a:solidFill>
                  <a:srgbClr val="839391"/>
                </a:solidFill>
              </a:rPr>
              <a:t>Grants are a specific amount of funding given to an organisation for specific activity to be delivered within a specific time frame.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A0FB9C-9705-40F1-9898-37D6C5924F27}" type="slidenum">
              <a:rPr kumimoji="0" lang="en-GB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914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A0FB9C-9705-40F1-9898-37D6C5924F27}" type="slidenum">
              <a:rPr kumimoji="0" lang="en-GB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396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0FB9C-9705-40F1-9898-37D6C5924F27}" type="slidenum">
              <a:rPr lang="en-GB" altLang="en-US" smtClean="0"/>
              <a:pPr/>
              <a:t>13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92727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A0FB9C-9705-40F1-9898-37D6C5924F27}" type="slidenum">
              <a:rPr kumimoji="0" lang="en-GB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796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A0FB9C-9705-40F1-9898-37D6C5924F27}" type="slidenum">
              <a:rPr kumimoji="0" lang="en-GB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094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A0FB9C-9705-40F1-9898-37D6C5924F27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853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A0FB9C-9705-40F1-9898-37D6C5924F27}" type="slidenum">
              <a:rPr kumimoji="0" lang="en-GB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010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A0FB9C-9705-40F1-9898-37D6C5924F27}" type="slidenum">
              <a:rPr kumimoji="0" lang="en-GB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010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A0FB9C-9705-40F1-9898-37D6C5924F27}" type="slidenum">
              <a:rPr kumimoji="0" lang="en-GB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890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A0FB9C-9705-40F1-9898-37D6C5924F27}" type="slidenum">
              <a:rPr kumimoji="0" lang="en-GB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756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7AF78-A2E5-96B5-6F75-CCB3A365D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33EC73-5723-F623-F10E-03378B758F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321BC2-2A22-1CD3-7FAB-6EC8B2F385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18C060-DE95-BB17-EA85-65FA4D97B7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A0FB9C-9705-40F1-9898-37D6C5924F27}" type="slidenum">
              <a:rPr kumimoji="0" lang="en-GB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670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D27CD-E04E-819B-BE5A-6ADD5C869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0600FB-E094-1C44-6435-D5A84DBCAE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C10457-4ACC-C25D-8F13-D0968FB907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1CFDF8-52CF-2F89-8239-23E32E29DA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A0FB9C-9705-40F1-9898-37D6C5924F27}" type="slidenum">
              <a:rPr kumimoji="0" lang="en-GB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2632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007A4-A833-BFCF-529E-44968BB68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F7668D-72AB-F2D4-427B-82EB866BA9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6942C8-20FC-A530-D3F3-256EEF1DFB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7E5C3-BC85-A5F0-29BC-09EC59B0B5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A0FB9C-9705-40F1-9898-37D6C5924F27}" type="slidenum">
              <a:rPr kumimoji="0" lang="en-GB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156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://www.boltoncvs.org.uk/" TargetMode="Externa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://www.boltoncvs.org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://www.boltoncvs.org.uk/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g object 16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12191695 w 12192000"/>
              <a:gd name="T1" fmla="*/ 0 h 6858000"/>
              <a:gd name="T2" fmla="*/ 0 w 12192000"/>
              <a:gd name="T3" fmla="*/ 0 h 6858000"/>
              <a:gd name="T4" fmla="*/ 0 w 12192000"/>
              <a:gd name="T5" fmla="*/ 6858000 h 6858000"/>
              <a:gd name="T6" fmla="*/ 12191695 w 12192000"/>
              <a:gd name="T7" fmla="*/ 6858000 h 6858000"/>
              <a:gd name="T8" fmla="*/ 12191695 w 12192000"/>
              <a:gd name="T9" fmla="*/ 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92000" h="6858000">
                <a:moveTo>
                  <a:pt x="12191695" y="0"/>
                </a:moveTo>
                <a:lnTo>
                  <a:pt x="0" y="0"/>
                </a:lnTo>
                <a:lnTo>
                  <a:pt x="0" y="6858000"/>
                </a:lnTo>
                <a:lnTo>
                  <a:pt x="12191695" y="6858000"/>
                </a:lnTo>
                <a:lnTo>
                  <a:pt x="12191695" y="0"/>
                </a:lnTo>
                <a:close/>
              </a:path>
            </a:pathLst>
          </a:custGeom>
          <a:solidFill>
            <a:srgbClr val="4D00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pic>
        <p:nvPicPr>
          <p:cNvPr id="6" name="object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5" y="1192213"/>
            <a:ext cx="4475163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ject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2205038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Logo&#10;&#10;Description automatically generate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2638" y="374650"/>
            <a:ext cx="852487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1000" y="3013501"/>
            <a:ext cx="11429999" cy="83099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5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765E51E-D97C-2E00-7DAD-6524866EC4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6113417"/>
            <a:ext cx="55626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003155F-72EA-7589-6FC2-932F73DD8B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99122" y="6324600"/>
            <a:ext cx="2895600" cy="3810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92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12191695 w 12192000"/>
              <a:gd name="T1" fmla="*/ 0 h 6858000"/>
              <a:gd name="T2" fmla="*/ 0 w 12192000"/>
              <a:gd name="T3" fmla="*/ 0 h 6858000"/>
              <a:gd name="T4" fmla="*/ 0 w 12192000"/>
              <a:gd name="T5" fmla="*/ 6858000 h 6858000"/>
              <a:gd name="T6" fmla="*/ 12191695 w 12192000"/>
              <a:gd name="T7" fmla="*/ 6858000 h 6858000"/>
              <a:gd name="T8" fmla="*/ 12191695 w 12192000"/>
              <a:gd name="T9" fmla="*/ 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92000" h="6858000">
                <a:moveTo>
                  <a:pt x="12191695" y="0"/>
                </a:moveTo>
                <a:lnTo>
                  <a:pt x="0" y="0"/>
                </a:lnTo>
                <a:lnTo>
                  <a:pt x="0" y="6858000"/>
                </a:lnTo>
                <a:lnTo>
                  <a:pt x="12191695" y="6858000"/>
                </a:lnTo>
                <a:lnTo>
                  <a:pt x="12191695" y="0"/>
                </a:lnTo>
                <a:close/>
              </a:path>
            </a:pathLst>
          </a:custGeom>
          <a:solidFill>
            <a:srgbClr val="4D00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3" name="bg object 1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2205038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Logo&#10;&#10;Description automatically generated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2638" y="374650"/>
            <a:ext cx="852487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00F69876-FDD5-626F-3582-59C0518C0C2D}"/>
              </a:ext>
            </a:extLst>
          </p:cNvPr>
          <p:cNvSpPr txBox="1"/>
          <p:nvPr/>
        </p:nvSpPr>
        <p:spPr>
          <a:xfrm>
            <a:off x="444500" y="3903663"/>
            <a:ext cx="2160588" cy="17399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1500" b="1" kern="0" dirty="0">
                <a:solidFill>
                  <a:srgbClr val="FF00AA"/>
                </a:solidFill>
                <a:latin typeface="Arial"/>
                <a:cs typeface="Arial"/>
              </a:rPr>
              <a:t>General </a:t>
            </a:r>
            <a:r>
              <a:rPr sz="1500" b="1" kern="0" spc="-10" dirty="0">
                <a:solidFill>
                  <a:srgbClr val="FF00AA"/>
                </a:solidFill>
                <a:latin typeface="Arial"/>
                <a:cs typeface="Arial"/>
              </a:rPr>
              <a:t>Enquiries:</a:t>
            </a:r>
            <a:endParaRPr sz="15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500" kern="0" dirty="0">
                <a:solidFill>
                  <a:srgbClr val="FFFFFF"/>
                </a:solidFill>
                <a:latin typeface="Arial"/>
                <a:cs typeface="Arial"/>
              </a:rPr>
              <a:t>01204</a:t>
            </a:r>
            <a:r>
              <a:rPr sz="1500" kern="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kern="0" spc="-10" dirty="0">
                <a:solidFill>
                  <a:srgbClr val="FFFFFF"/>
                </a:solidFill>
                <a:latin typeface="Arial"/>
                <a:cs typeface="Arial"/>
              </a:rPr>
              <a:t>546010</a:t>
            </a:r>
            <a:endParaRPr sz="15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500" b="1" kern="0" spc="-10" dirty="0">
                <a:solidFill>
                  <a:srgbClr val="FF00AC"/>
                </a:solidFill>
                <a:latin typeface="Arial"/>
                <a:cs typeface="Arial"/>
              </a:rPr>
              <a:t>Volunteering</a:t>
            </a:r>
            <a:r>
              <a:rPr sz="1500" b="1" kern="0" spc="-5" dirty="0">
                <a:solidFill>
                  <a:srgbClr val="FF00AC"/>
                </a:solidFill>
                <a:latin typeface="Arial"/>
                <a:cs typeface="Arial"/>
              </a:rPr>
              <a:t> </a:t>
            </a:r>
            <a:r>
              <a:rPr sz="1500" b="1" kern="0" spc="-10" dirty="0">
                <a:solidFill>
                  <a:srgbClr val="FF00AC"/>
                </a:solidFill>
                <a:latin typeface="Arial"/>
                <a:cs typeface="Arial"/>
              </a:rPr>
              <a:t>Enquiries:</a:t>
            </a:r>
            <a:endParaRPr sz="15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500" kern="0" dirty="0">
                <a:solidFill>
                  <a:srgbClr val="FFFFFF"/>
                </a:solidFill>
                <a:latin typeface="Arial"/>
                <a:cs typeface="Arial"/>
              </a:rPr>
              <a:t>01204</a:t>
            </a:r>
            <a:r>
              <a:rPr sz="1500" kern="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kern="0" spc="-10" dirty="0">
                <a:solidFill>
                  <a:srgbClr val="FFFFFF"/>
                </a:solidFill>
                <a:latin typeface="Arial"/>
                <a:cs typeface="Arial"/>
              </a:rPr>
              <a:t>546060</a:t>
            </a:r>
            <a:endParaRPr sz="15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500" b="1" kern="0" dirty="0">
                <a:solidFill>
                  <a:srgbClr val="FF00AC"/>
                </a:solidFill>
                <a:latin typeface="Arial"/>
                <a:cs typeface="Arial"/>
              </a:rPr>
              <a:t>Hub</a:t>
            </a:r>
            <a:r>
              <a:rPr sz="1500" b="1" kern="0" spc="-15" dirty="0">
                <a:solidFill>
                  <a:srgbClr val="FF00AC"/>
                </a:solidFill>
                <a:latin typeface="Arial"/>
                <a:cs typeface="Arial"/>
              </a:rPr>
              <a:t> </a:t>
            </a:r>
            <a:r>
              <a:rPr sz="1500" b="1" kern="0" spc="-10" dirty="0">
                <a:solidFill>
                  <a:srgbClr val="FF00AC"/>
                </a:solidFill>
                <a:latin typeface="Arial"/>
                <a:cs typeface="Arial"/>
              </a:rPr>
              <a:t>Enquiries:</a:t>
            </a:r>
            <a:endParaRPr sz="15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500" kern="0" dirty="0">
                <a:solidFill>
                  <a:srgbClr val="FFFFFF"/>
                </a:solidFill>
                <a:latin typeface="Arial"/>
                <a:cs typeface="Arial"/>
              </a:rPr>
              <a:t>01204</a:t>
            </a:r>
            <a:r>
              <a:rPr sz="1500" kern="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kern="0" spc="-10" dirty="0">
                <a:solidFill>
                  <a:srgbClr val="FFFFFF"/>
                </a:solidFill>
                <a:latin typeface="Arial"/>
                <a:cs typeface="Arial"/>
              </a:rPr>
              <a:t>546002</a:t>
            </a:r>
            <a:endParaRPr sz="15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 eaLnBrk="1" fontAlgn="auto" hangingPunct="1">
              <a:spcBef>
                <a:spcPts val="900"/>
              </a:spcBef>
              <a:spcAft>
                <a:spcPts val="0"/>
              </a:spcAft>
              <a:defRPr/>
            </a:pPr>
            <a:r>
              <a:rPr sz="1500" kern="0" spc="-10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www.boltoncvs.org.uk</a:t>
            </a:r>
            <a:endParaRPr sz="15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pSp>
        <p:nvGrpSpPr>
          <p:cNvPr id="6" name="object 13"/>
          <p:cNvGrpSpPr>
            <a:grpSpLocks/>
          </p:cNvGrpSpPr>
          <p:nvPr/>
        </p:nvGrpSpPr>
        <p:grpSpPr bwMode="auto">
          <a:xfrm>
            <a:off x="865188" y="5934075"/>
            <a:ext cx="314325" cy="314325"/>
            <a:chOff x="865479" y="5861205"/>
            <a:chExt cx="313690" cy="313690"/>
          </a:xfrm>
        </p:grpSpPr>
        <p:sp>
          <p:nvSpPr>
            <p:cNvPr id="7" name="object 14"/>
            <p:cNvSpPr>
              <a:spLocks/>
            </p:cNvSpPr>
            <p:nvPr/>
          </p:nvSpPr>
          <p:spPr bwMode="auto">
            <a:xfrm>
              <a:off x="865479" y="5861205"/>
              <a:ext cx="313690" cy="313690"/>
            </a:xfrm>
            <a:custGeom>
              <a:avLst/>
              <a:gdLst>
                <a:gd name="T0" fmla="*/ 156629 w 313690"/>
                <a:gd name="T1" fmla="*/ 0 h 313689"/>
                <a:gd name="T2" fmla="*/ 107123 w 313690"/>
                <a:gd name="T3" fmla="*/ 7985 h 313689"/>
                <a:gd name="T4" fmla="*/ 64127 w 313690"/>
                <a:gd name="T5" fmla="*/ 30221 h 313689"/>
                <a:gd name="T6" fmla="*/ 30221 w 313690"/>
                <a:gd name="T7" fmla="*/ 64127 h 313689"/>
                <a:gd name="T8" fmla="*/ 7985 w 313690"/>
                <a:gd name="T9" fmla="*/ 107123 h 313689"/>
                <a:gd name="T10" fmla="*/ 0 w 313690"/>
                <a:gd name="T11" fmla="*/ 156629 h 313689"/>
                <a:gd name="T12" fmla="*/ 7985 w 313690"/>
                <a:gd name="T13" fmla="*/ 206134 h 313689"/>
                <a:gd name="T14" fmla="*/ 30221 w 313690"/>
                <a:gd name="T15" fmla="*/ 249130 h 313689"/>
                <a:gd name="T16" fmla="*/ 64127 w 313690"/>
                <a:gd name="T17" fmla="*/ 283036 h 313689"/>
                <a:gd name="T18" fmla="*/ 107123 w 313690"/>
                <a:gd name="T19" fmla="*/ 305272 h 313689"/>
                <a:gd name="T20" fmla="*/ 156629 w 313690"/>
                <a:gd name="T21" fmla="*/ 313258 h 313689"/>
                <a:gd name="T22" fmla="*/ 206134 w 313690"/>
                <a:gd name="T23" fmla="*/ 305272 h 313689"/>
                <a:gd name="T24" fmla="*/ 249130 w 313690"/>
                <a:gd name="T25" fmla="*/ 283036 h 313689"/>
                <a:gd name="T26" fmla="*/ 283036 w 313690"/>
                <a:gd name="T27" fmla="*/ 249130 h 313689"/>
                <a:gd name="T28" fmla="*/ 305272 w 313690"/>
                <a:gd name="T29" fmla="*/ 206134 h 313689"/>
                <a:gd name="T30" fmla="*/ 313258 w 313690"/>
                <a:gd name="T31" fmla="*/ 156629 h 313689"/>
                <a:gd name="T32" fmla="*/ 305272 w 313690"/>
                <a:gd name="T33" fmla="*/ 107123 h 313689"/>
                <a:gd name="T34" fmla="*/ 283036 w 313690"/>
                <a:gd name="T35" fmla="*/ 64127 h 313689"/>
                <a:gd name="T36" fmla="*/ 249130 w 313690"/>
                <a:gd name="T37" fmla="*/ 30221 h 313689"/>
                <a:gd name="T38" fmla="*/ 206134 w 313690"/>
                <a:gd name="T39" fmla="*/ 7985 h 313689"/>
                <a:gd name="T40" fmla="*/ 156629 w 313690"/>
                <a:gd name="T41" fmla="*/ 0 h 31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3690" h="313689">
                  <a:moveTo>
                    <a:pt x="156629" y="0"/>
                  </a:moveTo>
                  <a:lnTo>
                    <a:pt x="107123" y="7985"/>
                  </a:lnTo>
                  <a:lnTo>
                    <a:pt x="64127" y="30221"/>
                  </a:lnTo>
                  <a:lnTo>
                    <a:pt x="30221" y="64127"/>
                  </a:lnTo>
                  <a:lnTo>
                    <a:pt x="7985" y="107123"/>
                  </a:lnTo>
                  <a:lnTo>
                    <a:pt x="0" y="156629"/>
                  </a:lnTo>
                  <a:lnTo>
                    <a:pt x="7985" y="206134"/>
                  </a:lnTo>
                  <a:lnTo>
                    <a:pt x="30221" y="249130"/>
                  </a:lnTo>
                  <a:lnTo>
                    <a:pt x="64127" y="283036"/>
                  </a:lnTo>
                  <a:lnTo>
                    <a:pt x="107123" y="305272"/>
                  </a:lnTo>
                  <a:lnTo>
                    <a:pt x="156629" y="313258"/>
                  </a:lnTo>
                  <a:lnTo>
                    <a:pt x="206134" y="305272"/>
                  </a:lnTo>
                  <a:lnTo>
                    <a:pt x="249130" y="283036"/>
                  </a:lnTo>
                  <a:lnTo>
                    <a:pt x="283036" y="249130"/>
                  </a:lnTo>
                  <a:lnTo>
                    <a:pt x="305272" y="206134"/>
                  </a:lnTo>
                  <a:lnTo>
                    <a:pt x="313258" y="156629"/>
                  </a:lnTo>
                  <a:lnTo>
                    <a:pt x="305272" y="107123"/>
                  </a:lnTo>
                  <a:lnTo>
                    <a:pt x="283036" y="64127"/>
                  </a:lnTo>
                  <a:lnTo>
                    <a:pt x="249130" y="30221"/>
                  </a:lnTo>
                  <a:lnTo>
                    <a:pt x="206134" y="7985"/>
                  </a:lnTo>
                  <a:lnTo>
                    <a:pt x="156629" y="0"/>
                  </a:lnTo>
                  <a:close/>
                </a:path>
              </a:pathLst>
            </a:custGeom>
            <a:solidFill>
              <a:srgbClr val="FF00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pic>
          <p:nvPicPr>
            <p:cNvPr id="8" name="object 15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786" y="5949222"/>
              <a:ext cx="164655" cy="137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object 16"/>
          <p:cNvGrpSpPr>
            <a:grpSpLocks/>
          </p:cNvGrpSpPr>
          <p:nvPr/>
        </p:nvGrpSpPr>
        <p:grpSpPr bwMode="auto">
          <a:xfrm>
            <a:off x="457200" y="5934075"/>
            <a:ext cx="314325" cy="314325"/>
            <a:chOff x="457200" y="5861205"/>
            <a:chExt cx="313690" cy="313690"/>
          </a:xfrm>
        </p:grpSpPr>
        <p:sp>
          <p:nvSpPr>
            <p:cNvPr id="10" name="object 17"/>
            <p:cNvSpPr>
              <a:spLocks/>
            </p:cNvSpPr>
            <p:nvPr/>
          </p:nvSpPr>
          <p:spPr bwMode="auto">
            <a:xfrm>
              <a:off x="457200" y="5861205"/>
              <a:ext cx="313690" cy="313690"/>
            </a:xfrm>
            <a:custGeom>
              <a:avLst/>
              <a:gdLst>
                <a:gd name="T0" fmla="*/ 156629 w 313690"/>
                <a:gd name="T1" fmla="*/ 0 h 313689"/>
                <a:gd name="T2" fmla="*/ 107123 w 313690"/>
                <a:gd name="T3" fmla="*/ 7985 h 313689"/>
                <a:gd name="T4" fmla="*/ 64127 w 313690"/>
                <a:gd name="T5" fmla="*/ 30221 h 313689"/>
                <a:gd name="T6" fmla="*/ 30221 w 313690"/>
                <a:gd name="T7" fmla="*/ 64127 h 313689"/>
                <a:gd name="T8" fmla="*/ 7985 w 313690"/>
                <a:gd name="T9" fmla="*/ 107123 h 313689"/>
                <a:gd name="T10" fmla="*/ 0 w 313690"/>
                <a:gd name="T11" fmla="*/ 156629 h 313689"/>
                <a:gd name="T12" fmla="*/ 7985 w 313690"/>
                <a:gd name="T13" fmla="*/ 206134 h 313689"/>
                <a:gd name="T14" fmla="*/ 30221 w 313690"/>
                <a:gd name="T15" fmla="*/ 249130 h 313689"/>
                <a:gd name="T16" fmla="*/ 64127 w 313690"/>
                <a:gd name="T17" fmla="*/ 283036 h 313689"/>
                <a:gd name="T18" fmla="*/ 107123 w 313690"/>
                <a:gd name="T19" fmla="*/ 305272 h 313689"/>
                <a:gd name="T20" fmla="*/ 156629 w 313690"/>
                <a:gd name="T21" fmla="*/ 313258 h 313689"/>
                <a:gd name="T22" fmla="*/ 206134 w 313690"/>
                <a:gd name="T23" fmla="*/ 305272 h 313689"/>
                <a:gd name="T24" fmla="*/ 249130 w 313690"/>
                <a:gd name="T25" fmla="*/ 283036 h 313689"/>
                <a:gd name="T26" fmla="*/ 283036 w 313690"/>
                <a:gd name="T27" fmla="*/ 249130 h 313689"/>
                <a:gd name="T28" fmla="*/ 305272 w 313690"/>
                <a:gd name="T29" fmla="*/ 206134 h 313689"/>
                <a:gd name="T30" fmla="*/ 313258 w 313690"/>
                <a:gd name="T31" fmla="*/ 156629 h 313689"/>
                <a:gd name="T32" fmla="*/ 305272 w 313690"/>
                <a:gd name="T33" fmla="*/ 107123 h 313689"/>
                <a:gd name="T34" fmla="*/ 283036 w 313690"/>
                <a:gd name="T35" fmla="*/ 64127 h 313689"/>
                <a:gd name="T36" fmla="*/ 249130 w 313690"/>
                <a:gd name="T37" fmla="*/ 30221 h 313689"/>
                <a:gd name="T38" fmla="*/ 206134 w 313690"/>
                <a:gd name="T39" fmla="*/ 7985 h 313689"/>
                <a:gd name="T40" fmla="*/ 156629 w 313690"/>
                <a:gd name="T41" fmla="*/ 0 h 31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3690" h="313689">
                  <a:moveTo>
                    <a:pt x="156629" y="0"/>
                  </a:moveTo>
                  <a:lnTo>
                    <a:pt x="107123" y="7985"/>
                  </a:lnTo>
                  <a:lnTo>
                    <a:pt x="64127" y="30221"/>
                  </a:lnTo>
                  <a:lnTo>
                    <a:pt x="30221" y="64127"/>
                  </a:lnTo>
                  <a:lnTo>
                    <a:pt x="7985" y="107123"/>
                  </a:lnTo>
                  <a:lnTo>
                    <a:pt x="0" y="156629"/>
                  </a:lnTo>
                  <a:lnTo>
                    <a:pt x="7985" y="206134"/>
                  </a:lnTo>
                  <a:lnTo>
                    <a:pt x="30221" y="249130"/>
                  </a:lnTo>
                  <a:lnTo>
                    <a:pt x="64127" y="283036"/>
                  </a:lnTo>
                  <a:lnTo>
                    <a:pt x="107123" y="305272"/>
                  </a:lnTo>
                  <a:lnTo>
                    <a:pt x="156629" y="313258"/>
                  </a:lnTo>
                  <a:lnTo>
                    <a:pt x="206134" y="305272"/>
                  </a:lnTo>
                  <a:lnTo>
                    <a:pt x="249130" y="283036"/>
                  </a:lnTo>
                  <a:lnTo>
                    <a:pt x="283036" y="249130"/>
                  </a:lnTo>
                  <a:lnTo>
                    <a:pt x="305272" y="206134"/>
                  </a:lnTo>
                  <a:lnTo>
                    <a:pt x="313258" y="156629"/>
                  </a:lnTo>
                  <a:lnTo>
                    <a:pt x="305272" y="107123"/>
                  </a:lnTo>
                  <a:lnTo>
                    <a:pt x="283036" y="64127"/>
                  </a:lnTo>
                  <a:lnTo>
                    <a:pt x="249130" y="30221"/>
                  </a:lnTo>
                  <a:lnTo>
                    <a:pt x="206134" y="7985"/>
                  </a:lnTo>
                  <a:lnTo>
                    <a:pt x="156629" y="0"/>
                  </a:lnTo>
                  <a:close/>
                </a:path>
              </a:pathLst>
            </a:custGeom>
            <a:solidFill>
              <a:srgbClr val="FF00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pic>
          <p:nvPicPr>
            <p:cNvPr id="11" name="object 18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571" y="5929936"/>
              <a:ext cx="90512" cy="175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72058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g object 16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12191695 w 12192000"/>
              <a:gd name="T1" fmla="*/ 0 h 6858000"/>
              <a:gd name="T2" fmla="*/ 0 w 12192000"/>
              <a:gd name="T3" fmla="*/ 0 h 6858000"/>
              <a:gd name="T4" fmla="*/ 0 w 12192000"/>
              <a:gd name="T5" fmla="*/ 6858000 h 6858000"/>
              <a:gd name="T6" fmla="*/ 12191695 w 12192000"/>
              <a:gd name="T7" fmla="*/ 6858000 h 6858000"/>
              <a:gd name="T8" fmla="*/ 12191695 w 12192000"/>
              <a:gd name="T9" fmla="*/ 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92000" h="6858000">
                <a:moveTo>
                  <a:pt x="12191695" y="0"/>
                </a:moveTo>
                <a:lnTo>
                  <a:pt x="0" y="0"/>
                </a:lnTo>
                <a:lnTo>
                  <a:pt x="0" y="6858000"/>
                </a:lnTo>
                <a:lnTo>
                  <a:pt x="12191695" y="6858000"/>
                </a:lnTo>
                <a:lnTo>
                  <a:pt x="12191695" y="0"/>
                </a:lnTo>
                <a:close/>
              </a:path>
            </a:pathLst>
          </a:custGeom>
          <a:solidFill>
            <a:srgbClr val="4D00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pic>
        <p:nvPicPr>
          <p:cNvPr id="6" name="object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192213"/>
            <a:ext cx="4475163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ject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2205038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Logo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2638" y="374650"/>
            <a:ext cx="852487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1000" y="3013501"/>
            <a:ext cx="11429999" cy="83099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5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765E51E-D97C-2E00-7DAD-6524866EC4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6113417"/>
            <a:ext cx="55626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003155F-72EA-7589-6FC2-932F73DD8B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99122" y="6324600"/>
            <a:ext cx="2895600" cy="3810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9289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18"/>
          <p:cNvGrpSpPr>
            <a:grpSpLocks/>
          </p:cNvGrpSpPr>
          <p:nvPr/>
        </p:nvGrpSpPr>
        <p:grpSpPr bwMode="auto">
          <a:xfrm>
            <a:off x="546100" y="0"/>
            <a:ext cx="1416050" cy="596900"/>
            <a:chOff x="546838" y="0"/>
            <a:chExt cx="1414780" cy="597535"/>
          </a:xfrm>
        </p:grpSpPr>
        <p:sp>
          <p:nvSpPr>
            <p:cNvPr id="6" name="object 19"/>
            <p:cNvSpPr>
              <a:spLocks/>
            </p:cNvSpPr>
            <p:nvPr/>
          </p:nvSpPr>
          <p:spPr bwMode="auto">
            <a:xfrm>
              <a:off x="1456007" y="0"/>
              <a:ext cx="505459" cy="502284"/>
            </a:xfrm>
            <a:custGeom>
              <a:avLst/>
              <a:gdLst>
                <a:gd name="T0" fmla="*/ 156590 w 505460"/>
                <a:gd name="T1" fmla="*/ 500806 h 502284"/>
                <a:gd name="T2" fmla="*/ 154774 w 505460"/>
                <a:gd name="T3" fmla="*/ 501860 h 502284"/>
                <a:gd name="T4" fmla="*/ 156590 w 505460"/>
                <a:gd name="T5" fmla="*/ 500819 h 502284"/>
                <a:gd name="T6" fmla="*/ 156590 w 505460"/>
                <a:gd name="T7" fmla="*/ 500806 h 502284"/>
                <a:gd name="T8" fmla="*/ 435920 w 505460"/>
                <a:gd name="T9" fmla="*/ 206827 h 502284"/>
                <a:gd name="T10" fmla="*/ 77660 w 505460"/>
                <a:gd name="T11" fmla="*/ 206827 h 502284"/>
                <a:gd name="T12" fmla="*/ 117869 w 505460"/>
                <a:gd name="T13" fmla="*/ 212034 h 502284"/>
                <a:gd name="T14" fmla="*/ 155432 w 505460"/>
                <a:gd name="T15" fmla="*/ 227280 h 502284"/>
                <a:gd name="T16" fmla="*/ 188256 w 505460"/>
                <a:gd name="T17" fmla="*/ 252004 h 502284"/>
                <a:gd name="T18" fmla="*/ 214248 w 505460"/>
                <a:gd name="T19" fmla="*/ 285643 h 502284"/>
                <a:gd name="T20" fmla="*/ 232114 w 505460"/>
                <a:gd name="T21" fmla="*/ 332419 h 502284"/>
                <a:gd name="T22" fmla="*/ 234514 w 505460"/>
                <a:gd name="T23" fmla="*/ 380691 h 502284"/>
                <a:gd name="T24" fmla="*/ 222380 w 505460"/>
                <a:gd name="T25" fmla="*/ 426994 h 502284"/>
                <a:gd name="T26" fmla="*/ 196642 w 505460"/>
                <a:gd name="T27" fmla="*/ 467866 h 502284"/>
                <a:gd name="T28" fmla="*/ 158229 w 505460"/>
                <a:gd name="T29" fmla="*/ 499841 h 502284"/>
                <a:gd name="T30" fmla="*/ 200045 w 505460"/>
                <a:gd name="T31" fmla="*/ 473631 h 502284"/>
                <a:gd name="T32" fmla="*/ 239494 w 505460"/>
                <a:gd name="T33" fmla="*/ 444978 h 502284"/>
                <a:gd name="T34" fmla="*/ 276522 w 505460"/>
                <a:gd name="T35" fmla="*/ 414045 h 502284"/>
                <a:gd name="T36" fmla="*/ 311074 w 505460"/>
                <a:gd name="T37" fmla="*/ 380995 h 502284"/>
                <a:gd name="T38" fmla="*/ 343097 w 505460"/>
                <a:gd name="T39" fmla="*/ 345991 h 502284"/>
                <a:gd name="T40" fmla="*/ 372536 w 505460"/>
                <a:gd name="T41" fmla="*/ 309196 h 502284"/>
                <a:gd name="T42" fmla="*/ 399336 w 505460"/>
                <a:gd name="T43" fmla="*/ 270773 h 502284"/>
                <a:gd name="T44" fmla="*/ 423444 w 505460"/>
                <a:gd name="T45" fmla="*/ 230885 h 502284"/>
                <a:gd name="T46" fmla="*/ 435920 w 505460"/>
                <a:gd name="T47" fmla="*/ 206827 h 502284"/>
                <a:gd name="T48" fmla="*/ 493880 w 505460"/>
                <a:gd name="T49" fmla="*/ 53652 h 502284"/>
                <a:gd name="T50" fmla="*/ 160642 w 505460"/>
                <a:gd name="T51" fmla="*/ 53652 h 502284"/>
                <a:gd name="T52" fmla="*/ 160185 w 505460"/>
                <a:gd name="T53" fmla="*/ 54579 h 502284"/>
                <a:gd name="T54" fmla="*/ 137921 w 505460"/>
                <a:gd name="T55" fmla="*/ 94737 h 502284"/>
                <a:gd name="T56" fmla="*/ 110458 w 505460"/>
                <a:gd name="T57" fmla="*/ 133062 h 502284"/>
                <a:gd name="T58" fmla="*/ 78292 w 505460"/>
                <a:gd name="T59" fmla="*/ 168221 h 502284"/>
                <a:gd name="T60" fmla="*/ 41460 w 505460"/>
                <a:gd name="T61" fmla="*/ 199807 h 502284"/>
                <a:gd name="T62" fmla="*/ 0 w 505460"/>
                <a:gd name="T63" fmla="*/ 227413 h 502284"/>
                <a:gd name="T64" fmla="*/ 18781 w 505460"/>
                <a:gd name="T65" fmla="*/ 218308 h 502284"/>
                <a:gd name="T66" fmla="*/ 38144 w 505460"/>
                <a:gd name="T67" fmla="*/ 211886 h 502284"/>
                <a:gd name="T68" fmla="*/ 57850 w 505460"/>
                <a:gd name="T69" fmla="*/ 208080 h 502284"/>
                <a:gd name="T70" fmla="*/ 77660 w 505460"/>
                <a:gd name="T71" fmla="*/ 206827 h 502284"/>
                <a:gd name="T72" fmla="*/ 435920 w 505460"/>
                <a:gd name="T73" fmla="*/ 206827 h 502284"/>
                <a:gd name="T74" fmla="*/ 444804 w 505460"/>
                <a:gd name="T75" fmla="*/ 189694 h 502284"/>
                <a:gd name="T76" fmla="*/ 477641 w 505460"/>
                <a:gd name="T77" fmla="*/ 109158 h 502284"/>
                <a:gd name="T78" fmla="*/ 493333 w 505460"/>
                <a:gd name="T79" fmla="*/ 56206 h 502284"/>
                <a:gd name="T80" fmla="*/ 493880 w 505460"/>
                <a:gd name="T81" fmla="*/ 53652 h 502284"/>
                <a:gd name="T82" fmla="*/ 160529 w 505460"/>
                <a:gd name="T83" fmla="*/ 53856 h 502284"/>
                <a:gd name="T84" fmla="*/ 160129 w 505460"/>
                <a:gd name="T85" fmla="*/ 54579 h 502284"/>
                <a:gd name="T86" fmla="*/ 160529 w 505460"/>
                <a:gd name="T87" fmla="*/ 53856 h 502284"/>
                <a:gd name="T88" fmla="*/ 505163 w 505460"/>
                <a:gd name="T89" fmla="*/ 0 h 502284"/>
                <a:gd name="T90" fmla="*/ 181844 w 505460"/>
                <a:gd name="T91" fmla="*/ 0 h 502284"/>
                <a:gd name="T92" fmla="*/ 181679 w 505460"/>
                <a:gd name="T93" fmla="*/ 620 h 502284"/>
                <a:gd name="T94" fmla="*/ 168186 w 505460"/>
                <a:gd name="T95" fmla="*/ 36939 h 502284"/>
                <a:gd name="T96" fmla="*/ 166700 w 505460"/>
                <a:gd name="T97" fmla="*/ 40380 h 502284"/>
                <a:gd name="T98" fmla="*/ 164503 w 505460"/>
                <a:gd name="T99" fmla="*/ 45333 h 502284"/>
                <a:gd name="T100" fmla="*/ 160529 w 505460"/>
                <a:gd name="T101" fmla="*/ 53856 h 502284"/>
                <a:gd name="T102" fmla="*/ 160642 w 505460"/>
                <a:gd name="T103" fmla="*/ 53652 h 502284"/>
                <a:gd name="T104" fmla="*/ 493880 w 505460"/>
                <a:gd name="T105" fmla="*/ 53652 h 502284"/>
                <a:gd name="T106" fmla="*/ 504798 w 505460"/>
                <a:gd name="T107" fmla="*/ 2695 h 502284"/>
                <a:gd name="T108" fmla="*/ 505163 w 505460"/>
                <a:gd name="T109" fmla="*/ 0 h 502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5460" h="502284">
                  <a:moveTo>
                    <a:pt x="156590" y="500806"/>
                  </a:moveTo>
                  <a:lnTo>
                    <a:pt x="154774" y="501860"/>
                  </a:lnTo>
                  <a:lnTo>
                    <a:pt x="156590" y="500819"/>
                  </a:lnTo>
                  <a:lnTo>
                    <a:pt x="156590" y="500806"/>
                  </a:lnTo>
                  <a:close/>
                </a:path>
                <a:path w="505460" h="502284">
                  <a:moveTo>
                    <a:pt x="435920" y="206827"/>
                  </a:moveTo>
                  <a:lnTo>
                    <a:pt x="77660" y="206827"/>
                  </a:lnTo>
                  <a:lnTo>
                    <a:pt x="117869" y="212034"/>
                  </a:lnTo>
                  <a:lnTo>
                    <a:pt x="155432" y="227280"/>
                  </a:lnTo>
                  <a:lnTo>
                    <a:pt x="188256" y="252004"/>
                  </a:lnTo>
                  <a:lnTo>
                    <a:pt x="214248" y="285643"/>
                  </a:lnTo>
                  <a:lnTo>
                    <a:pt x="232114" y="332419"/>
                  </a:lnTo>
                  <a:lnTo>
                    <a:pt x="234514" y="380691"/>
                  </a:lnTo>
                  <a:lnTo>
                    <a:pt x="222380" y="426994"/>
                  </a:lnTo>
                  <a:lnTo>
                    <a:pt x="196642" y="467866"/>
                  </a:lnTo>
                  <a:lnTo>
                    <a:pt x="158229" y="499841"/>
                  </a:lnTo>
                  <a:lnTo>
                    <a:pt x="200045" y="473631"/>
                  </a:lnTo>
                  <a:lnTo>
                    <a:pt x="239494" y="444978"/>
                  </a:lnTo>
                  <a:lnTo>
                    <a:pt x="276522" y="414045"/>
                  </a:lnTo>
                  <a:lnTo>
                    <a:pt x="311074" y="380995"/>
                  </a:lnTo>
                  <a:lnTo>
                    <a:pt x="343097" y="345991"/>
                  </a:lnTo>
                  <a:lnTo>
                    <a:pt x="372536" y="309196"/>
                  </a:lnTo>
                  <a:lnTo>
                    <a:pt x="399336" y="270773"/>
                  </a:lnTo>
                  <a:lnTo>
                    <a:pt x="423444" y="230885"/>
                  </a:lnTo>
                  <a:lnTo>
                    <a:pt x="435920" y="206827"/>
                  </a:lnTo>
                  <a:close/>
                </a:path>
                <a:path w="505460" h="502284">
                  <a:moveTo>
                    <a:pt x="493880" y="53652"/>
                  </a:moveTo>
                  <a:lnTo>
                    <a:pt x="160642" y="53652"/>
                  </a:lnTo>
                  <a:lnTo>
                    <a:pt x="160185" y="54579"/>
                  </a:lnTo>
                  <a:lnTo>
                    <a:pt x="137921" y="94737"/>
                  </a:lnTo>
                  <a:lnTo>
                    <a:pt x="110458" y="133062"/>
                  </a:lnTo>
                  <a:lnTo>
                    <a:pt x="78292" y="168221"/>
                  </a:lnTo>
                  <a:lnTo>
                    <a:pt x="41460" y="199807"/>
                  </a:lnTo>
                  <a:lnTo>
                    <a:pt x="0" y="227413"/>
                  </a:lnTo>
                  <a:lnTo>
                    <a:pt x="18781" y="218308"/>
                  </a:lnTo>
                  <a:lnTo>
                    <a:pt x="38144" y="211886"/>
                  </a:lnTo>
                  <a:lnTo>
                    <a:pt x="57850" y="208080"/>
                  </a:lnTo>
                  <a:lnTo>
                    <a:pt x="77660" y="206827"/>
                  </a:lnTo>
                  <a:lnTo>
                    <a:pt x="435920" y="206827"/>
                  </a:lnTo>
                  <a:lnTo>
                    <a:pt x="444804" y="189694"/>
                  </a:lnTo>
                  <a:lnTo>
                    <a:pt x="477641" y="109158"/>
                  </a:lnTo>
                  <a:lnTo>
                    <a:pt x="493333" y="56206"/>
                  </a:lnTo>
                  <a:lnTo>
                    <a:pt x="493880" y="53652"/>
                  </a:lnTo>
                  <a:close/>
                </a:path>
                <a:path w="505460" h="502284">
                  <a:moveTo>
                    <a:pt x="160529" y="53856"/>
                  </a:moveTo>
                  <a:lnTo>
                    <a:pt x="160129" y="54579"/>
                  </a:lnTo>
                  <a:lnTo>
                    <a:pt x="160529" y="53856"/>
                  </a:lnTo>
                  <a:close/>
                </a:path>
                <a:path w="505460" h="502284">
                  <a:moveTo>
                    <a:pt x="505163" y="0"/>
                  </a:moveTo>
                  <a:lnTo>
                    <a:pt x="181844" y="0"/>
                  </a:lnTo>
                  <a:lnTo>
                    <a:pt x="181679" y="620"/>
                  </a:lnTo>
                  <a:lnTo>
                    <a:pt x="168186" y="36939"/>
                  </a:lnTo>
                  <a:lnTo>
                    <a:pt x="166700" y="40380"/>
                  </a:lnTo>
                  <a:lnTo>
                    <a:pt x="164503" y="45333"/>
                  </a:lnTo>
                  <a:lnTo>
                    <a:pt x="160529" y="53856"/>
                  </a:lnTo>
                  <a:lnTo>
                    <a:pt x="160642" y="53652"/>
                  </a:lnTo>
                  <a:lnTo>
                    <a:pt x="493880" y="53652"/>
                  </a:lnTo>
                  <a:lnTo>
                    <a:pt x="504798" y="2695"/>
                  </a:lnTo>
                  <a:lnTo>
                    <a:pt x="505163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 dirty="0"/>
            </a:p>
          </p:txBody>
        </p:sp>
        <p:sp>
          <p:nvSpPr>
            <p:cNvPr id="7" name="object 20"/>
            <p:cNvSpPr>
              <a:spLocks/>
            </p:cNvSpPr>
            <p:nvPr/>
          </p:nvSpPr>
          <p:spPr bwMode="auto">
            <a:xfrm>
              <a:off x="546838" y="0"/>
              <a:ext cx="1067435" cy="597535"/>
            </a:xfrm>
            <a:custGeom>
              <a:avLst/>
              <a:gdLst>
                <a:gd name="T0" fmla="*/ 1067398 w 1067435"/>
                <a:gd name="T1" fmla="*/ 499845 h 597535"/>
                <a:gd name="T2" fmla="*/ 4383 w 1067435"/>
                <a:gd name="T3" fmla="*/ 25453 h 597535"/>
                <a:gd name="T4" fmla="*/ 47186 w 1067435"/>
                <a:gd name="T5" fmla="*/ 161682 h 597535"/>
                <a:gd name="T6" fmla="*/ 114771 w 1067435"/>
                <a:gd name="T7" fmla="*/ 284567 h 597535"/>
                <a:gd name="T8" fmla="*/ 246734 w 1067435"/>
                <a:gd name="T9" fmla="*/ 430021 h 597535"/>
                <a:gd name="T10" fmla="*/ 410038 w 1067435"/>
                <a:gd name="T11" fmla="*/ 532717 h 597535"/>
                <a:gd name="T12" fmla="*/ 566037 w 1067435"/>
                <a:gd name="T13" fmla="*/ 583024 h 597535"/>
                <a:gd name="T14" fmla="*/ 652235 w 1067435"/>
                <a:gd name="T15" fmla="*/ 594866 h 597535"/>
                <a:gd name="T16" fmla="*/ 693713 w 1067435"/>
                <a:gd name="T17" fmla="*/ 596856 h 597535"/>
                <a:gd name="T18" fmla="*/ 759856 w 1067435"/>
                <a:gd name="T19" fmla="*/ 595088 h 597535"/>
                <a:gd name="T20" fmla="*/ 914903 w 1067435"/>
                <a:gd name="T21" fmla="*/ 566258 h 597535"/>
                <a:gd name="T22" fmla="*/ 1025623 w 1067435"/>
                <a:gd name="T23" fmla="*/ 521943 h 597535"/>
                <a:gd name="T24" fmla="*/ 909381 w 1067435"/>
                <a:gd name="T25" fmla="*/ 501498 h 597535"/>
                <a:gd name="T26" fmla="*/ 832630 w 1067435"/>
                <a:gd name="T27" fmla="*/ 396014 h 597535"/>
                <a:gd name="T28" fmla="*/ 854954 w 1067435"/>
                <a:gd name="T29" fmla="*/ 281913 h 597535"/>
                <a:gd name="T30" fmla="*/ 691930 w 1067435"/>
                <a:gd name="T31" fmla="*/ 281611 h 597535"/>
                <a:gd name="T32" fmla="*/ 677051 w 1067435"/>
                <a:gd name="T33" fmla="*/ 280783 h 597535"/>
                <a:gd name="T34" fmla="*/ 660922 w 1067435"/>
                <a:gd name="T35" fmla="*/ 279233 h 597535"/>
                <a:gd name="T36" fmla="*/ 620070 w 1067435"/>
                <a:gd name="T37" fmla="*/ 272449 h 597535"/>
                <a:gd name="T38" fmla="*/ 514809 w 1067435"/>
                <a:gd name="T39" fmla="*/ 233043 h 597535"/>
                <a:gd name="T40" fmla="*/ 505574 w 1067435"/>
                <a:gd name="T41" fmla="*/ 227925 h 597535"/>
                <a:gd name="T42" fmla="*/ 496879 w 1067435"/>
                <a:gd name="T43" fmla="*/ 222693 h 597535"/>
                <a:gd name="T44" fmla="*/ 410056 w 1067435"/>
                <a:gd name="T45" fmla="*/ 151205 h 597535"/>
                <a:gd name="T46" fmla="*/ 379896 w 1067435"/>
                <a:gd name="T47" fmla="*/ 113905 h 597535"/>
                <a:gd name="T48" fmla="*/ 350358 w 1067435"/>
                <a:gd name="T49" fmla="*/ 66098 h 597535"/>
                <a:gd name="T50" fmla="*/ 97203 w 1067435"/>
                <a:gd name="T51" fmla="*/ 28911 h 597535"/>
                <a:gd name="T52" fmla="*/ 1063944 w 1067435"/>
                <a:gd name="T53" fmla="*/ 501852 h 597535"/>
                <a:gd name="T54" fmla="*/ 1006726 w 1067435"/>
                <a:gd name="T55" fmla="*/ 520718 h 597535"/>
                <a:gd name="T56" fmla="*/ 1063944 w 1067435"/>
                <a:gd name="T57" fmla="*/ 501852 h 597535"/>
                <a:gd name="T58" fmla="*/ 809575 w 1067435"/>
                <a:gd name="T59" fmla="*/ 268697 h 597535"/>
                <a:gd name="T60" fmla="*/ 854954 w 1067435"/>
                <a:gd name="T61" fmla="*/ 281913 h 597535"/>
                <a:gd name="T62" fmla="*/ 909169 w 1067435"/>
                <a:gd name="T63" fmla="*/ 227405 h 597535"/>
                <a:gd name="T64" fmla="*/ 677387 w 1067435"/>
                <a:gd name="T65" fmla="*/ 280783 h 597535"/>
                <a:gd name="T66" fmla="*/ 676556 w 1067435"/>
                <a:gd name="T67" fmla="*/ 280745 h 597535"/>
                <a:gd name="T68" fmla="*/ 675961 w 1067435"/>
                <a:gd name="T69" fmla="*/ 280692 h 597535"/>
                <a:gd name="T70" fmla="*/ 662408 w 1067435"/>
                <a:gd name="T71" fmla="*/ 279398 h 597535"/>
                <a:gd name="T72" fmla="*/ 661207 w 1067435"/>
                <a:gd name="T73" fmla="*/ 279264 h 597535"/>
                <a:gd name="T74" fmla="*/ 657975 w 1067435"/>
                <a:gd name="T75" fmla="*/ 278903 h 597535"/>
                <a:gd name="T76" fmla="*/ 513757 w 1067435"/>
                <a:gd name="T77" fmla="*/ 232528 h 597535"/>
                <a:gd name="T78" fmla="*/ 513757 w 1067435"/>
                <a:gd name="T79" fmla="*/ 232528 h 597535"/>
                <a:gd name="T80" fmla="*/ 513587 w 1067435"/>
                <a:gd name="T81" fmla="*/ 232434 h 597535"/>
                <a:gd name="T82" fmla="*/ 512903 w 1067435"/>
                <a:gd name="T83" fmla="*/ 232053 h 597535"/>
                <a:gd name="T84" fmla="*/ 498251 w 1067435"/>
                <a:gd name="T85" fmla="*/ 223595 h 597535"/>
                <a:gd name="T86" fmla="*/ 496736 w 1067435"/>
                <a:gd name="T87" fmla="*/ 222693 h 597535"/>
                <a:gd name="T88" fmla="*/ 385179 w 1067435"/>
                <a:gd name="T89" fmla="*/ 121131 h 597535"/>
                <a:gd name="T90" fmla="*/ 382977 w 1067435"/>
                <a:gd name="T91" fmla="*/ 118134 h 597535"/>
                <a:gd name="T92" fmla="*/ 374512 w 1067435"/>
                <a:gd name="T93" fmla="*/ 106215 h 597535"/>
                <a:gd name="T94" fmla="*/ 374348 w 1067435"/>
                <a:gd name="T95" fmla="*/ 105942 h 597535"/>
                <a:gd name="T96" fmla="*/ 323622 w 1067435"/>
                <a:gd name="T97" fmla="*/ 0 h 597535"/>
                <a:gd name="T98" fmla="*/ 196792 w 1067435"/>
                <a:gd name="T99" fmla="*/ 28911 h 597535"/>
                <a:gd name="T100" fmla="*/ 330846 w 1067435"/>
                <a:gd name="T101" fmla="*/ 22953 h 597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67435" h="597535">
                  <a:moveTo>
                    <a:pt x="1067398" y="499845"/>
                  </a:moveTo>
                  <a:lnTo>
                    <a:pt x="1065760" y="500797"/>
                  </a:lnTo>
                  <a:lnTo>
                    <a:pt x="1067398" y="499845"/>
                  </a:lnTo>
                  <a:close/>
                </a:path>
                <a:path w="1067435" h="597535">
                  <a:moveTo>
                    <a:pt x="47409" y="0"/>
                  </a:moveTo>
                  <a:lnTo>
                    <a:pt x="0" y="0"/>
                  </a:lnTo>
                  <a:lnTo>
                    <a:pt x="4383" y="25453"/>
                  </a:lnTo>
                  <a:lnTo>
                    <a:pt x="15706" y="72128"/>
                  </a:lnTo>
                  <a:lnTo>
                    <a:pt x="30012" y="117581"/>
                  </a:lnTo>
                  <a:lnTo>
                    <a:pt x="47186" y="161682"/>
                  </a:lnTo>
                  <a:lnTo>
                    <a:pt x="67114" y="204301"/>
                  </a:lnTo>
                  <a:lnTo>
                    <a:pt x="89680" y="245306"/>
                  </a:lnTo>
                  <a:lnTo>
                    <a:pt x="114771" y="284567"/>
                  </a:lnTo>
                  <a:lnTo>
                    <a:pt x="168109" y="353276"/>
                  </a:lnTo>
                  <a:lnTo>
                    <a:pt x="206122" y="393338"/>
                  </a:lnTo>
                  <a:lnTo>
                    <a:pt x="246734" y="430021"/>
                  </a:lnTo>
                  <a:lnTo>
                    <a:pt x="289696" y="463243"/>
                  </a:lnTo>
                  <a:lnTo>
                    <a:pt x="334760" y="492923"/>
                  </a:lnTo>
                  <a:lnTo>
                    <a:pt x="410038" y="532717"/>
                  </a:lnTo>
                  <a:lnTo>
                    <a:pt x="460281" y="553311"/>
                  </a:lnTo>
                  <a:lnTo>
                    <a:pt x="512346" y="570139"/>
                  </a:lnTo>
                  <a:lnTo>
                    <a:pt x="566037" y="583024"/>
                  </a:lnTo>
                  <a:lnTo>
                    <a:pt x="621158" y="591793"/>
                  </a:lnTo>
                  <a:lnTo>
                    <a:pt x="651625" y="594803"/>
                  </a:lnTo>
                  <a:lnTo>
                    <a:pt x="652235" y="594866"/>
                  </a:lnTo>
                  <a:lnTo>
                    <a:pt x="666058" y="595798"/>
                  </a:lnTo>
                  <a:lnTo>
                    <a:pt x="679885" y="596460"/>
                  </a:lnTo>
                  <a:lnTo>
                    <a:pt x="693713" y="596856"/>
                  </a:lnTo>
                  <a:lnTo>
                    <a:pt x="707544" y="596987"/>
                  </a:lnTo>
                  <a:lnTo>
                    <a:pt x="707937" y="596987"/>
                  </a:lnTo>
                  <a:lnTo>
                    <a:pt x="759856" y="595088"/>
                  </a:lnTo>
                  <a:lnTo>
                    <a:pt x="811814" y="589361"/>
                  </a:lnTo>
                  <a:lnTo>
                    <a:pt x="863575" y="579765"/>
                  </a:lnTo>
                  <a:lnTo>
                    <a:pt x="914903" y="566258"/>
                  </a:lnTo>
                  <a:lnTo>
                    <a:pt x="965564" y="548799"/>
                  </a:lnTo>
                  <a:lnTo>
                    <a:pt x="1015323" y="527344"/>
                  </a:lnTo>
                  <a:lnTo>
                    <a:pt x="1025623" y="521943"/>
                  </a:lnTo>
                  <a:lnTo>
                    <a:pt x="987147" y="521943"/>
                  </a:lnTo>
                  <a:lnTo>
                    <a:pt x="946940" y="516738"/>
                  </a:lnTo>
                  <a:lnTo>
                    <a:pt x="909381" y="501498"/>
                  </a:lnTo>
                  <a:lnTo>
                    <a:pt x="876562" y="476782"/>
                  </a:lnTo>
                  <a:lnTo>
                    <a:pt x="850571" y="443152"/>
                  </a:lnTo>
                  <a:lnTo>
                    <a:pt x="832630" y="396014"/>
                  </a:lnTo>
                  <a:lnTo>
                    <a:pt x="830371" y="347382"/>
                  </a:lnTo>
                  <a:lnTo>
                    <a:pt x="842850" y="300800"/>
                  </a:lnTo>
                  <a:lnTo>
                    <a:pt x="854954" y="281913"/>
                  </a:lnTo>
                  <a:lnTo>
                    <a:pt x="707544" y="281913"/>
                  </a:lnTo>
                  <a:lnTo>
                    <a:pt x="699725" y="281837"/>
                  </a:lnTo>
                  <a:lnTo>
                    <a:pt x="691930" y="281611"/>
                  </a:lnTo>
                  <a:lnTo>
                    <a:pt x="684167" y="281238"/>
                  </a:lnTo>
                  <a:lnTo>
                    <a:pt x="677387" y="280783"/>
                  </a:lnTo>
                  <a:lnTo>
                    <a:pt x="677051" y="280783"/>
                  </a:lnTo>
                  <a:lnTo>
                    <a:pt x="675222" y="280630"/>
                  </a:lnTo>
                  <a:lnTo>
                    <a:pt x="667246" y="279919"/>
                  </a:lnTo>
                  <a:lnTo>
                    <a:pt x="660922" y="279233"/>
                  </a:lnTo>
                  <a:lnTo>
                    <a:pt x="657975" y="278903"/>
                  </a:lnTo>
                  <a:lnTo>
                    <a:pt x="658309" y="278903"/>
                  </a:lnTo>
                  <a:lnTo>
                    <a:pt x="620070" y="272449"/>
                  </a:lnTo>
                  <a:lnTo>
                    <a:pt x="583001" y="262422"/>
                  </a:lnTo>
                  <a:lnTo>
                    <a:pt x="547456" y="249027"/>
                  </a:lnTo>
                  <a:lnTo>
                    <a:pt x="514809" y="233043"/>
                  </a:lnTo>
                  <a:lnTo>
                    <a:pt x="514681" y="233043"/>
                  </a:lnTo>
                  <a:lnTo>
                    <a:pt x="513564" y="232434"/>
                  </a:lnTo>
                  <a:lnTo>
                    <a:pt x="505574" y="227925"/>
                  </a:lnTo>
                  <a:lnTo>
                    <a:pt x="498248" y="223595"/>
                  </a:lnTo>
                  <a:lnTo>
                    <a:pt x="496736" y="222693"/>
                  </a:lnTo>
                  <a:lnTo>
                    <a:pt x="496879" y="222693"/>
                  </a:lnTo>
                  <a:lnTo>
                    <a:pt x="466666" y="202384"/>
                  </a:lnTo>
                  <a:lnTo>
                    <a:pt x="437286" y="178297"/>
                  </a:lnTo>
                  <a:lnTo>
                    <a:pt x="410056" y="151205"/>
                  </a:lnTo>
                  <a:lnTo>
                    <a:pt x="385663" y="121715"/>
                  </a:lnTo>
                  <a:lnTo>
                    <a:pt x="382957" y="118134"/>
                  </a:lnTo>
                  <a:lnTo>
                    <a:pt x="379896" y="113905"/>
                  </a:lnTo>
                  <a:lnTo>
                    <a:pt x="374703" y="106488"/>
                  </a:lnTo>
                  <a:lnTo>
                    <a:pt x="374321" y="105942"/>
                  </a:lnTo>
                  <a:lnTo>
                    <a:pt x="350358" y="66098"/>
                  </a:lnTo>
                  <a:lnTo>
                    <a:pt x="337172" y="36943"/>
                  </a:lnTo>
                  <a:lnTo>
                    <a:pt x="147004" y="36943"/>
                  </a:lnTo>
                  <a:lnTo>
                    <a:pt x="97203" y="28911"/>
                  </a:lnTo>
                  <a:lnTo>
                    <a:pt x="53956" y="6546"/>
                  </a:lnTo>
                  <a:lnTo>
                    <a:pt x="47409" y="0"/>
                  </a:lnTo>
                  <a:close/>
                </a:path>
                <a:path w="1067435" h="597535">
                  <a:moveTo>
                    <a:pt x="1063944" y="501852"/>
                  </a:moveTo>
                  <a:lnTo>
                    <a:pt x="1045350" y="510734"/>
                  </a:lnTo>
                  <a:lnTo>
                    <a:pt x="1026202" y="517003"/>
                  </a:lnTo>
                  <a:lnTo>
                    <a:pt x="1006726" y="520718"/>
                  </a:lnTo>
                  <a:lnTo>
                    <a:pt x="987147" y="521943"/>
                  </a:lnTo>
                  <a:lnTo>
                    <a:pt x="1025623" y="521943"/>
                  </a:lnTo>
                  <a:lnTo>
                    <a:pt x="1063944" y="501852"/>
                  </a:lnTo>
                  <a:close/>
                </a:path>
                <a:path w="1067435" h="597535">
                  <a:moveTo>
                    <a:pt x="909169" y="227405"/>
                  </a:moveTo>
                  <a:lnTo>
                    <a:pt x="859563" y="251879"/>
                  </a:lnTo>
                  <a:lnTo>
                    <a:pt x="809575" y="268697"/>
                  </a:lnTo>
                  <a:lnTo>
                    <a:pt x="758750" y="278626"/>
                  </a:lnTo>
                  <a:lnTo>
                    <a:pt x="707544" y="281913"/>
                  </a:lnTo>
                  <a:lnTo>
                    <a:pt x="854954" y="281913"/>
                  </a:lnTo>
                  <a:lnTo>
                    <a:pt x="869118" y="259813"/>
                  </a:lnTo>
                  <a:lnTo>
                    <a:pt x="908293" y="227925"/>
                  </a:lnTo>
                  <a:lnTo>
                    <a:pt x="909169" y="227405"/>
                  </a:lnTo>
                  <a:close/>
                </a:path>
                <a:path w="1067435" h="597535">
                  <a:moveTo>
                    <a:pt x="676441" y="280719"/>
                  </a:moveTo>
                  <a:lnTo>
                    <a:pt x="677051" y="280783"/>
                  </a:lnTo>
                  <a:lnTo>
                    <a:pt x="677387" y="280783"/>
                  </a:lnTo>
                  <a:lnTo>
                    <a:pt x="676441" y="280719"/>
                  </a:lnTo>
                  <a:close/>
                </a:path>
                <a:path w="1067435" h="597535">
                  <a:moveTo>
                    <a:pt x="675961" y="280692"/>
                  </a:moveTo>
                  <a:lnTo>
                    <a:pt x="676556" y="280745"/>
                  </a:lnTo>
                  <a:lnTo>
                    <a:pt x="675961" y="280692"/>
                  </a:lnTo>
                  <a:close/>
                </a:path>
                <a:path w="1067435" h="597535">
                  <a:moveTo>
                    <a:pt x="675267" y="280630"/>
                  </a:moveTo>
                  <a:lnTo>
                    <a:pt x="675961" y="280692"/>
                  </a:lnTo>
                  <a:lnTo>
                    <a:pt x="675267" y="280630"/>
                  </a:lnTo>
                  <a:close/>
                </a:path>
                <a:path w="1067435" h="597535">
                  <a:moveTo>
                    <a:pt x="661207" y="279264"/>
                  </a:moveTo>
                  <a:lnTo>
                    <a:pt x="662408" y="279398"/>
                  </a:lnTo>
                  <a:lnTo>
                    <a:pt x="661207" y="279264"/>
                  </a:lnTo>
                  <a:close/>
                </a:path>
                <a:path w="1067435" h="597535">
                  <a:moveTo>
                    <a:pt x="660930" y="279233"/>
                  </a:moveTo>
                  <a:lnTo>
                    <a:pt x="661207" y="279264"/>
                  </a:lnTo>
                  <a:lnTo>
                    <a:pt x="660930" y="279233"/>
                  </a:lnTo>
                  <a:close/>
                </a:path>
                <a:path w="1067435" h="597535">
                  <a:moveTo>
                    <a:pt x="658309" y="278903"/>
                  </a:moveTo>
                  <a:lnTo>
                    <a:pt x="657975" y="278903"/>
                  </a:lnTo>
                  <a:lnTo>
                    <a:pt x="658534" y="278941"/>
                  </a:lnTo>
                  <a:lnTo>
                    <a:pt x="658309" y="278903"/>
                  </a:lnTo>
                  <a:close/>
                </a:path>
                <a:path w="1067435" h="597535">
                  <a:moveTo>
                    <a:pt x="513757" y="232528"/>
                  </a:moveTo>
                  <a:lnTo>
                    <a:pt x="514681" y="233043"/>
                  </a:lnTo>
                  <a:lnTo>
                    <a:pt x="514809" y="233043"/>
                  </a:lnTo>
                  <a:lnTo>
                    <a:pt x="513757" y="232528"/>
                  </a:lnTo>
                  <a:close/>
                </a:path>
                <a:path w="1067435" h="597535">
                  <a:moveTo>
                    <a:pt x="513587" y="232434"/>
                  </a:moveTo>
                  <a:lnTo>
                    <a:pt x="513757" y="232528"/>
                  </a:lnTo>
                  <a:lnTo>
                    <a:pt x="513587" y="232434"/>
                  </a:lnTo>
                  <a:close/>
                </a:path>
                <a:path w="1067435" h="597535">
                  <a:moveTo>
                    <a:pt x="512903" y="232053"/>
                  </a:moveTo>
                  <a:lnTo>
                    <a:pt x="513246" y="232256"/>
                  </a:lnTo>
                  <a:lnTo>
                    <a:pt x="512903" y="232053"/>
                  </a:lnTo>
                  <a:close/>
                </a:path>
                <a:path w="1067435" h="597535">
                  <a:moveTo>
                    <a:pt x="498251" y="223595"/>
                  </a:moveTo>
                  <a:lnTo>
                    <a:pt x="498400" y="223683"/>
                  </a:lnTo>
                  <a:lnTo>
                    <a:pt x="498251" y="223595"/>
                  </a:lnTo>
                  <a:close/>
                </a:path>
                <a:path w="1067435" h="597535">
                  <a:moveTo>
                    <a:pt x="497985" y="223436"/>
                  </a:moveTo>
                  <a:close/>
                </a:path>
                <a:path w="1067435" h="597535">
                  <a:moveTo>
                    <a:pt x="496879" y="222693"/>
                  </a:moveTo>
                  <a:lnTo>
                    <a:pt x="496736" y="222693"/>
                  </a:lnTo>
                  <a:lnTo>
                    <a:pt x="497985" y="223436"/>
                  </a:lnTo>
                  <a:lnTo>
                    <a:pt x="496879" y="222693"/>
                  </a:lnTo>
                  <a:close/>
                </a:path>
                <a:path w="1067435" h="597535">
                  <a:moveTo>
                    <a:pt x="385179" y="121131"/>
                  </a:moveTo>
                  <a:lnTo>
                    <a:pt x="385611" y="121715"/>
                  </a:lnTo>
                  <a:lnTo>
                    <a:pt x="385179" y="121131"/>
                  </a:lnTo>
                  <a:close/>
                </a:path>
                <a:path w="1067435" h="597535">
                  <a:moveTo>
                    <a:pt x="382977" y="118134"/>
                  </a:moveTo>
                  <a:lnTo>
                    <a:pt x="383744" y="119188"/>
                  </a:lnTo>
                  <a:lnTo>
                    <a:pt x="382977" y="118134"/>
                  </a:lnTo>
                  <a:close/>
                </a:path>
                <a:path w="1067435" h="597535">
                  <a:moveTo>
                    <a:pt x="374512" y="106215"/>
                  </a:moveTo>
                  <a:lnTo>
                    <a:pt x="374677" y="106488"/>
                  </a:lnTo>
                  <a:lnTo>
                    <a:pt x="374512" y="106215"/>
                  </a:lnTo>
                  <a:close/>
                </a:path>
                <a:path w="1067435" h="597535">
                  <a:moveTo>
                    <a:pt x="374348" y="105942"/>
                  </a:moveTo>
                  <a:lnTo>
                    <a:pt x="374512" y="106215"/>
                  </a:lnTo>
                  <a:lnTo>
                    <a:pt x="374348" y="105942"/>
                  </a:lnTo>
                  <a:close/>
                </a:path>
                <a:path w="1067435" h="597535">
                  <a:moveTo>
                    <a:pt x="323622" y="0"/>
                  </a:moveTo>
                  <a:lnTo>
                    <a:pt x="246578" y="0"/>
                  </a:lnTo>
                  <a:lnTo>
                    <a:pt x="240032" y="6546"/>
                  </a:lnTo>
                  <a:lnTo>
                    <a:pt x="196792" y="28911"/>
                  </a:lnTo>
                  <a:lnTo>
                    <a:pt x="147004" y="36943"/>
                  </a:lnTo>
                  <a:lnTo>
                    <a:pt x="337172" y="36943"/>
                  </a:lnTo>
                  <a:lnTo>
                    <a:pt x="330846" y="22953"/>
                  </a:lnTo>
                  <a:lnTo>
                    <a:pt x="323622" y="0"/>
                  </a:lnTo>
                  <a:close/>
                </a:path>
              </a:pathLst>
            </a:custGeom>
            <a:solidFill>
              <a:srgbClr val="FF0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 dirty="0"/>
            </a:p>
          </p:txBody>
        </p:sp>
        <p:sp>
          <p:nvSpPr>
            <p:cNvPr id="8" name="object 21"/>
            <p:cNvSpPr>
              <a:spLocks/>
            </p:cNvSpPr>
            <p:nvPr/>
          </p:nvSpPr>
          <p:spPr bwMode="auto">
            <a:xfrm>
              <a:off x="594245" y="0"/>
              <a:ext cx="1096645" cy="521970"/>
            </a:xfrm>
            <a:custGeom>
              <a:avLst/>
              <a:gdLst>
                <a:gd name="T0" fmla="*/ 199161 w 1096645"/>
                <a:gd name="T1" fmla="*/ 0 h 521970"/>
                <a:gd name="T2" fmla="*/ 0 w 1096645"/>
                <a:gd name="T3" fmla="*/ 0 h 521970"/>
                <a:gd name="T4" fmla="*/ 6540 w 1096645"/>
                <a:gd name="T5" fmla="*/ 6553 h 521970"/>
                <a:gd name="T6" fmla="*/ 49784 w 1096645"/>
                <a:gd name="T7" fmla="*/ 28917 h 521970"/>
                <a:gd name="T8" fmla="*/ 99593 w 1096645"/>
                <a:gd name="T9" fmla="*/ 36944 h 521970"/>
                <a:gd name="T10" fmla="*/ 149377 w 1096645"/>
                <a:gd name="T11" fmla="*/ 28917 h 521970"/>
                <a:gd name="T12" fmla="*/ 192620 w 1096645"/>
                <a:gd name="T13" fmla="*/ 6553 h 521970"/>
                <a:gd name="T14" fmla="*/ 199161 w 1096645"/>
                <a:gd name="T15" fmla="*/ 0 h 521970"/>
                <a:gd name="T16" fmla="*/ 1096276 w 1096645"/>
                <a:gd name="T17" fmla="*/ 380695 h 521970"/>
                <a:gd name="T18" fmla="*/ 1093876 w 1096645"/>
                <a:gd name="T19" fmla="*/ 332422 h 521970"/>
                <a:gd name="T20" fmla="*/ 1076007 w 1096645"/>
                <a:gd name="T21" fmla="*/ 285661 h 521970"/>
                <a:gd name="T22" fmla="*/ 1050010 w 1096645"/>
                <a:gd name="T23" fmla="*/ 252006 h 521970"/>
                <a:gd name="T24" fmla="*/ 1017193 w 1096645"/>
                <a:gd name="T25" fmla="*/ 227279 h 521970"/>
                <a:gd name="T26" fmla="*/ 979627 w 1096645"/>
                <a:gd name="T27" fmla="*/ 212039 h 521970"/>
                <a:gd name="T28" fmla="*/ 939419 w 1096645"/>
                <a:gd name="T29" fmla="*/ 206832 h 521970"/>
                <a:gd name="T30" fmla="*/ 919607 w 1096645"/>
                <a:gd name="T31" fmla="*/ 208076 h 521970"/>
                <a:gd name="T32" fmla="*/ 880541 w 1096645"/>
                <a:gd name="T33" fmla="*/ 218313 h 521970"/>
                <a:gd name="T34" fmla="*/ 821702 w 1096645"/>
                <a:gd name="T35" fmla="*/ 259816 h 521970"/>
                <a:gd name="T36" fmla="*/ 795426 w 1096645"/>
                <a:gd name="T37" fmla="*/ 300799 h 521970"/>
                <a:gd name="T38" fmla="*/ 782955 w 1096645"/>
                <a:gd name="T39" fmla="*/ 347383 h 521970"/>
                <a:gd name="T40" fmla="*/ 785202 w 1096645"/>
                <a:gd name="T41" fmla="*/ 396011 h 521970"/>
                <a:gd name="T42" fmla="*/ 803148 w 1096645"/>
                <a:gd name="T43" fmla="*/ 443153 h 521970"/>
                <a:gd name="T44" fmla="*/ 829144 w 1096645"/>
                <a:gd name="T45" fmla="*/ 476783 h 521970"/>
                <a:gd name="T46" fmla="*/ 861974 w 1096645"/>
                <a:gd name="T47" fmla="*/ 501510 h 521970"/>
                <a:gd name="T48" fmla="*/ 899528 w 1096645"/>
                <a:gd name="T49" fmla="*/ 516750 h 521970"/>
                <a:gd name="T50" fmla="*/ 939736 w 1096645"/>
                <a:gd name="T51" fmla="*/ 521957 h 521970"/>
                <a:gd name="T52" fmla="*/ 959319 w 1096645"/>
                <a:gd name="T53" fmla="*/ 520725 h 521970"/>
                <a:gd name="T54" fmla="*/ 997940 w 1096645"/>
                <a:gd name="T55" fmla="*/ 510743 h 521970"/>
                <a:gd name="T56" fmla="*/ 1058405 w 1096645"/>
                <a:gd name="T57" fmla="*/ 467880 h 521970"/>
                <a:gd name="T58" fmla="*/ 1084135 w 1096645"/>
                <a:gd name="T59" fmla="*/ 426999 h 521970"/>
                <a:gd name="T60" fmla="*/ 1096276 w 1096645"/>
                <a:gd name="T61" fmla="*/ 380695 h 52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96645" h="521970">
                  <a:moveTo>
                    <a:pt x="199161" y="0"/>
                  </a:moveTo>
                  <a:lnTo>
                    <a:pt x="0" y="0"/>
                  </a:lnTo>
                  <a:lnTo>
                    <a:pt x="6540" y="6553"/>
                  </a:lnTo>
                  <a:lnTo>
                    <a:pt x="49784" y="28917"/>
                  </a:lnTo>
                  <a:lnTo>
                    <a:pt x="99593" y="36944"/>
                  </a:lnTo>
                  <a:lnTo>
                    <a:pt x="149377" y="28917"/>
                  </a:lnTo>
                  <a:lnTo>
                    <a:pt x="192620" y="6553"/>
                  </a:lnTo>
                  <a:lnTo>
                    <a:pt x="199161" y="0"/>
                  </a:lnTo>
                  <a:close/>
                </a:path>
                <a:path w="1096645" h="521970">
                  <a:moveTo>
                    <a:pt x="1096276" y="380695"/>
                  </a:moveTo>
                  <a:lnTo>
                    <a:pt x="1093876" y="332422"/>
                  </a:lnTo>
                  <a:lnTo>
                    <a:pt x="1076007" y="285661"/>
                  </a:lnTo>
                  <a:lnTo>
                    <a:pt x="1050010" y="252006"/>
                  </a:lnTo>
                  <a:lnTo>
                    <a:pt x="1017193" y="227279"/>
                  </a:lnTo>
                  <a:lnTo>
                    <a:pt x="979627" y="212039"/>
                  </a:lnTo>
                  <a:lnTo>
                    <a:pt x="939419" y="206832"/>
                  </a:lnTo>
                  <a:lnTo>
                    <a:pt x="919607" y="208076"/>
                  </a:lnTo>
                  <a:lnTo>
                    <a:pt x="880541" y="218313"/>
                  </a:lnTo>
                  <a:lnTo>
                    <a:pt x="821702" y="259816"/>
                  </a:lnTo>
                  <a:lnTo>
                    <a:pt x="795426" y="300799"/>
                  </a:lnTo>
                  <a:lnTo>
                    <a:pt x="782955" y="347383"/>
                  </a:lnTo>
                  <a:lnTo>
                    <a:pt x="785202" y="396011"/>
                  </a:lnTo>
                  <a:lnTo>
                    <a:pt x="803148" y="443153"/>
                  </a:lnTo>
                  <a:lnTo>
                    <a:pt x="829144" y="476783"/>
                  </a:lnTo>
                  <a:lnTo>
                    <a:pt x="861974" y="501510"/>
                  </a:lnTo>
                  <a:lnTo>
                    <a:pt x="899528" y="516750"/>
                  </a:lnTo>
                  <a:lnTo>
                    <a:pt x="939736" y="521957"/>
                  </a:lnTo>
                  <a:lnTo>
                    <a:pt x="959319" y="520725"/>
                  </a:lnTo>
                  <a:lnTo>
                    <a:pt x="997940" y="510743"/>
                  </a:lnTo>
                  <a:lnTo>
                    <a:pt x="1058405" y="467880"/>
                  </a:lnTo>
                  <a:lnTo>
                    <a:pt x="1084135" y="426999"/>
                  </a:lnTo>
                  <a:lnTo>
                    <a:pt x="1096276" y="38069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 dirty="0"/>
            </a:p>
          </p:txBody>
        </p:sp>
      </p:grpSp>
      <p:grpSp>
        <p:nvGrpSpPr>
          <p:cNvPr id="9" name="object 22"/>
          <p:cNvGrpSpPr>
            <a:grpSpLocks/>
          </p:cNvGrpSpPr>
          <p:nvPr/>
        </p:nvGrpSpPr>
        <p:grpSpPr bwMode="auto">
          <a:xfrm>
            <a:off x="11164888" y="4911725"/>
            <a:ext cx="1027112" cy="320675"/>
            <a:chOff x="11164967" y="4910956"/>
            <a:chExt cx="1026794" cy="320675"/>
          </a:xfrm>
        </p:grpSpPr>
        <p:sp>
          <p:nvSpPr>
            <p:cNvPr id="10" name="object 23"/>
            <p:cNvSpPr>
              <a:spLocks/>
            </p:cNvSpPr>
            <p:nvPr/>
          </p:nvSpPr>
          <p:spPr bwMode="auto">
            <a:xfrm>
              <a:off x="11327531" y="4913479"/>
              <a:ext cx="864235" cy="315595"/>
            </a:xfrm>
            <a:custGeom>
              <a:avLst/>
              <a:gdLst>
                <a:gd name="T0" fmla="*/ 864164 w 864234"/>
                <a:gd name="T1" fmla="*/ 0 h 315595"/>
                <a:gd name="T2" fmla="*/ 0 w 864234"/>
                <a:gd name="T3" fmla="*/ 0 h 315595"/>
                <a:gd name="T4" fmla="*/ 49799 w 864234"/>
                <a:gd name="T5" fmla="*/ 8031 h 315595"/>
                <a:gd name="T6" fmla="*/ 93043 w 864234"/>
                <a:gd name="T7" fmla="*/ 30397 h 315595"/>
                <a:gd name="T8" fmla="*/ 127141 w 864234"/>
                <a:gd name="T9" fmla="*/ 64500 h 315595"/>
                <a:gd name="T10" fmla="*/ 149501 w 864234"/>
                <a:gd name="T11" fmla="*/ 107748 h 315595"/>
                <a:gd name="T12" fmla="*/ 157530 w 864234"/>
                <a:gd name="T13" fmla="*/ 157543 h 315595"/>
                <a:gd name="T14" fmla="*/ 149501 w 864234"/>
                <a:gd name="T15" fmla="*/ 207332 h 315595"/>
                <a:gd name="T16" fmla="*/ 127141 w 864234"/>
                <a:gd name="T17" fmla="*/ 250576 h 315595"/>
                <a:gd name="T18" fmla="*/ 93043 w 864234"/>
                <a:gd name="T19" fmla="*/ 284678 h 315595"/>
                <a:gd name="T20" fmla="*/ 49799 w 864234"/>
                <a:gd name="T21" fmla="*/ 307042 h 315595"/>
                <a:gd name="T22" fmla="*/ 0 w 864234"/>
                <a:gd name="T23" fmla="*/ 315074 h 315595"/>
                <a:gd name="T24" fmla="*/ 864164 w 864234"/>
                <a:gd name="T25" fmla="*/ 315074 h 315595"/>
                <a:gd name="T26" fmla="*/ 864164 w 864234"/>
                <a:gd name="T27" fmla="*/ 0 h 315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4234" h="315595">
                  <a:moveTo>
                    <a:pt x="864164" y="0"/>
                  </a:moveTo>
                  <a:lnTo>
                    <a:pt x="0" y="0"/>
                  </a:lnTo>
                  <a:lnTo>
                    <a:pt x="49799" y="8031"/>
                  </a:lnTo>
                  <a:lnTo>
                    <a:pt x="93043" y="30397"/>
                  </a:lnTo>
                  <a:lnTo>
                    <a:pt x="127141" y="64500"/>
                  </a:lnTo>
                  <a:lnTo>
                    <a:pt x="149501" y="107748"/>
                  </a:lnTo>
                  <a:lnTo>
                    <a:pt x="157530" y="157543"/>
                  </a:lnTo>
                  <a:lnTo>
                    <a:pt x="149501" y="207332"/>
                  </a:lnTo>
                  <a:lnTo>
                    <a:pt x="127141" y="250576"/>
                  </a:lnTo>
                  <a:lnTo>
                    <a:pt x="93043" y="284678"/>
                  </a:lnTo>
                  <a:lnTo>
                    <a:pt x="49799" y="307042"/>
                  </a:lnTo>
                  <a:lnTo>
                    <a:pt x="0" y="315074"/>
                  </a:lnTo>
                  <a:lnTo>
                    <a:pt x="864164" y="315074"/>
                  </a:lnTo>
                  <a:lnTo>
                    <a:pt x="864164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 dirty="0"/>
            </a:p>
          </p:txBody>
        </p:sp>
        <p:sp>
          <p:nvSpPr>
            <p:cNvPr id="11" name="object 24"/>
            <p:cNvSpPr>
              <a:spLocks/>
            </p:cNvSpPr>
            <p:nvPr/>
          </p:nvSpPr>
          <p:spPr bwMode="auto">
            <a:xfrm>
              <a:off x="11164967" y="4913484"/>
              <a:ext cx="162560" cy="315595"/>
            </a:xfrm>
            <a:custGeom>
              <a:avLst/>
              <a:gdLst>
                <a:gd name="T0" fmla="*/ 162560 w 162559"/>
                <a:gd name="T1" fmla="*/ 0 h 315595"/>
                <a:gd name="T2" fmla="*/ 157530 w 162559"/>
                <a:gd name="T3" fmla="*/ 0 h 315595"/>
                <a:gd name="T4" fmla="*/ 107741 w 162559"/>
                <a:gd name="T5" fmla="*/ 8031 h 315595"/>
                <a:gd name="T6" fmla="*/ 64498 w 162559"/>
                <a:gd name="T7" fmla="*/ 30397 h 315595"/>
                <a:gd name="T8" fmla="*/ 30396 w 162559"/>
                <a:gd name="T9" fmla="*/ 64500 h 315595"/>
                <a:gd name="T10" fmla="*/ 8031 w 162559"/>
                <a:gd name="T11" fmla="*/ 107748 h 315595"/>
                <a:gd name="T12" fmla="*/ 0 w 162559"/>
                <a:gd name="T13" fmla="*/ 157543 h 315595"/>
                <a:gd name="T14" fmla="*/ 8031 w 162559"/>
                <a:gd name="T15" fmla="*/ 207332 h 315595"/>
                <a:gd name="T16" fmla="*/ 30396 w 162559"/>
                <a:gd name="T17" fmla="*/ 250576 h 315595"/>
                <a:gd name="T18" fmla="*/ 64498 w 162559"/>
                <a:gd name="T19" fmla="*/ 284678 h 315595"/>
                <a:gd name="T20" fmla="*/ 107741 w 162559"/>
                <a:gd name="T21" fmla="*/ 307042 h 315595"/>
                <a:gd name="T22" fmla="*/ 157530 w 162559"/>
                <a:gd name="T23" fmla="*/ 315074 h 315595"/>
                <a:gd name="T24" fmla="*/ 162560 w 162559"/>
                <a:gd name="T25" fmla="*/ 315074 h 315595"/>
                <a:gd name="T26" fmla="*/ 112775 w 162559"/>
                <a:gd name="T27" fmla="*/ 307042 h 315595"/>
                <a:gd name="T28" fmla="*/ 69532 w 162559"/>
                <a:gd name="T29" fmla="*/ 284678 h 315595"/>
                <a:gd name="T30" fmla="*/ 35429 w 162559"/>
                <a:gd name="T31" fmla="*/ 250576 h 315595"/>
                <a:gd name="T32" fmla="*/ 13062 w 162559"/>
                <a:gd name="T33" fmla="*/ 207332 h 315595"/>
                <a:gd name="T34" fmla="*/ 5029 w 162559"/>
                <a:gd name="T35" fmla="*/ 157543 h 315595"/>
                <a:gd name="T36" fmla="*/ 13062 w 162559"/>
                <a:gd name="T37" fmla="*/ 107748 h 315595"/>
                <a:gd name="T38" fmla="*/ 35429 w 162559"/>
                <a:gd name="T39" fmla="*/ 64500 h 315595"/>
                <a:gd name="T40" fmla="*/ 69532 w 162559"/>
                <a:gd name="T41" fmla="*/ 30397 h 315595"/>
                <a:gd name="T42" fmla="*/ 112775 w 162559"/>
                <a:gd name="T43" fmla="*/ 8031 h 315595"/>
                <a:gd name="T44" fmla="*/ 162560 w 162559"/>
                <a:gd name="T45" fmla="*/ 0 h 315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2559" h="315595">
                  <a:moveTo>
                    <a:pt x="162560" y="0"/>
                  </a:moveTo>
                  <a:lnTo>
                    <a:pt x="157530" y="0"/>
                  </a:lnTo>
                  <a:lnTo>
                    <a:pt x="107741" y="8031"/>
                  </a:lnTo>
                  <a:lnTo>
                    <a:pt x="64498" y="30397"/>
                  </a:lnTo>
                  <a:lnTo>
                    <a:pt x="30396" y="64500"/>
                  </a:lnTo>
                  <a:lnTo>
                    <a:pt x="8031" y="107748"/>
                  </a:lnTo>
                  <a:lnTo>
                    <a:pt x="0" y="157543"/>
                  </a:lnTo>
                  <a:lnTo>
                    <a:pt x="8031" y="207332"/>
                  </a:lnTo>
                  <a:lnTo>
                    <a:pt x="30396" y="250576"/>
                  </a:lnTo>
                  <a:lnTo>
                    <a:pt x="64498" y="284678"/>
                  </a:lnTo>
                  <a:lnTo>
                    <a:pt x="107741" y="307042"/>
                  </a:lnTo>
                  <a:lnTo>
                    <a:pt x="157530" y="315074"/>
                  </a:lnTo>
                  <a:lnTo>
                    <a:pt x="162560" y="315074"/>
                  </a:lnTo>
                  <a:lnTo>
                    <a:pt x="112775" y="307042"/>
                  </a:lnTo>
                  <a:lnTo>
                    <a:pt x="69532" y="284678"/>
                  </a:lnTo>
                  <a:lnTo>
                    <a:pt x="35429" y="250576"/>
                  </a:lnTo>
                  <a:lnTo>
                    <a:pt x="13062" y="207332"/>
                  </a:lnTo>
                  <a:lnTo>
                    <a:pt x="5029" y="157543"/>
                  </a:lnTo>
                  <a:lnTo>
                    <a:pt x="13062" y="107748"/>
                  </a:lnTo>
                  <a:lnTo>
                    <a:pt x="35429" y="64500"/>
                  </a:lnTo>
                  <a:lnTo>
                    <a:pt x="69532" y="30397"/>
                  </a:lnTo>
                  <a:lnTo>
                    <a:pt x="112775" y="8031"/>
                  </a:lnTo>
                  <a:lnTo>
                    <a:pt x="162560" y="0"/>
                  </a:lnTo>
                  <a:close/>
                </a:path>
              </a:pathLst>
            </a:custGeom>
            <a:solidFill>
              <a:srgbClr val="FF7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 dirty="0"/>
            </a:p>
          </p:txBody>
        </p:sp>
        <p:sp>
          <p:nvSpPr>
            <p:cNvPr id="12" name="object 25"/>
            <p:cNvSpPr>
              <a:spLocks/>
            </p:cNvSpPr>
            <p:nvPr/>
          </p:nvSpPr>
          <p:spPr bwMode="auto">
            <a:xfrm>
              <a:off x="11164973" y="4910956"/>
              <a:ext cx="320675" cy="320675"/>
            </a:xfrm>
            <a:custGeom>
              <a:avLst/>
              <a:gdLst>
                <a:gd name="T0" fmla="*/ 160045 w 320675"/>
                <a:gd name="T1" fmla="*/ 0 h 320675"/>
                <a:gd name="T2" fmla="*/ 109463 w 320675"/>
                <a:gd name="T3" fmla="*/ 8160 h 320675"/>
                <a:gd name="T4" fmla="*/ 65529 w 320675"/>
                <a:gd name="T5" fmla="*/ 30884 h 320675"/>
                <a:gd name="T6" fmla="*/ 30882 w 320675"/>
                <a:gd name="T7" fmla="*/ 65535 h 320675"/>
                <a:gd name="T8" fmla="*/ 8160 w 320675"/>
                <a:gd name="T9" fmla="*/ 109476 h 320675"/>
                <a:gd name="T10" fmla="*/ 0 w 320675"/>
                <a:gd name="T11" fmla="*/ 160070 h 320675"/>
                <a:gd name="T12" fmla="*/ 8160 w 320675"/>
                <a:gd name="T13" fmla="*/ 210653 h 320675"/>
                <a:gd name="T14" fmla="*/ 30882 w 320675"/>
                <a:gd name="T15" fmla="*/ 254586 h 320675"/>
                <a:gd name="T16" fmla="*/ 65529 w 320675"/>
                <a:gd name="T17" fmla="*/ 289233 h 320675"/>
                <a:gd name="T18" fmla="*/ 109463 w 320675"/>
                <a:gd name="T19" fmla="*/ 311955 h 320675"/>
                <a:gd name="T20" fmla="*/ 160045 w 320675"/>
                <a:gd name="T21" fmla="*/ 320116 h 320675"/>
                <a:gd name="T22" fmla="*/ 210637 w 320675"/>
                <a:gd name="T23" fmla="*/ 311955 h 320675"/>
                <a:gd name="T24" fmla="*/ 254572 w 320675"/>
                <a:gd name="T25" fmla="*/ 289233 h 320675"/>
                <a:gd name="T26" fmla="*/ 289215 w 320675"/>
                <a:gd name="T27" fmla="*/ 254586 h 320675"/>
                <a:gd name="T28" fmla="*/ 311932 w 320675"/>
                <a:gd name="T29" fmla="*/ 210653 h 320675"/>
                <a:gd name="T30" fmla="*/ 320090 w 320675"/>
                <a:gd name="T31" fmla="*/ 160070 h 320675"/>
                <a:gd name="T32" fmla="*/ 311932 w 320675"/>
                <a:gd name="T33" fmla="*/ 109476 h 320675"/>
                <a:gd name="T34" fmla="*/ 289215 w 320675"/>
                <a:gd name="T35" fmla="*/ 65535 h 320675"/>
                <a:gd name="T36" fmla="*/ 254572 w 320675"/>
                <a:gd name="T37" fmla="*/ 30884 h 320675"/>
                <a:gd name="T38" fmla="*/ 210637 w 320675"/>
                <a:gd name="T39" fmla="*/ 8160 h 320675"/>
                <a:gd name="T40" fmla="*/ 160045 w 320675"/>
                <a:gd name="T41" fmla="*/ 0 h 320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0675" h="320675">
                  <a:moveTo>
                    <a:pt x="160045" y="0"/>
                  </a:moveTo>
                  <a:lnTo>
                    <a:pt x="109463" y="8160"/>
                  </a:lnTo>
                  <a:lnTo>
                    <a:pt x="65529" y="30884"/>
                  </a:lnTo>
                  <a:lnTo>
                    <a:pt x="30882" y="65535"/>
                  </a:lnTo>
                  <a:lnTo>
                    <a:pt x="8160" y="109476"/>
                  </a:lnTo>
                  <a:lnTo>
                    <a:pt x="0" y="160070"/>
                  </a:lnTo>
                  <a:lnTo>
                    <a:pt x="8160" y="210653"/>
                  </a:lnTo>
                  <a:lnTo>
                    <a:pt x="30882" y="254586"/>
                  </a:lnTo>
                  <a:lnTo>
                    <a:pt x="65529" y="289233"/>
                  </a:lnTo>
                  <a:lnTo>
                    <a:pt x="109463" y="311955"/>
                  </a:lnTo>
                  <a:lnTo>
                    <a:pt x="160045" y="320116"/>
                  </a:lnTo>
                  <a:lnTo>
                    <a:pt x="210637" y="311955"/>
                  </a:lnTo>
                  <a:lnTo>
                    <a:pt x="254572" y="289233"/>
                  </a:lnTo>
                  <a:lnTo>
                    <a:pt x="289215" y="254586"/>
                  </a:lnTo>
                  <a:lnTo>
                    <a:pt x="311932" y="210653"/>
                  </a:lnTo>
                  <a:lnTo>
                    <a:pt x="320090" y="160070"/>
                  </a:lnTo>
                  <a:lnTo>
                    <a:pt x="311932" y="109476"/>
                  </a:lnTo>
                  <a:lnTo>
                    <a:pt x="289215" y="65535"/>
                  </a:lnTo>
                  <a:lnTo>
                    <a:pt x="254572" y="30884"/>
                  </a:lnTo>
                  <a:lnTo>
                    <a:pt x="210637" y="8160"/>
                  </a:lnTo>
                  <a:lnTo>
                    <a:pt x="160045" y="0"/>
                  </a:lnTo>
                  <a:close/>
                </a:path>
              </a:pathLst>
            </a:custGeom>
            <a:solidFill>
              <a:srgbClr val="FF6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 dirty="0"/>
            </a:p>
          </p:txBody>
        </p:sp>
      </p:grpSp>
      <p:sp>
        <p:nvSpPr>
          <p:cNvPr id="13" name="object 26"/>
          <p:cNvSpPr>
            <a:spLocks/>
          </p:cNvSpPr>
          <p:nvPr/>
        </p:nvSpPr>
        <p:spPr bwMode="auto">
          <a:xfrm>
            <a:off x="685800" y="6342063"/>
            <a:ext cx="1327150" cy="515937"/>
          </a:xfrm>
          <a:custGeom>
            <a:avLst/>
            <a:gdLst>
              <a:gd name="T0" fmla="*/ 663599 w 1327150"/>
              <a:gd name="T1" fmla="*/ 0 h 516254"/>
              <a:gd name="T2" fmla="*/ 612354 w 1327150"/>
              <a:gd name="T3" fmla="*/ 1866 h 516254"/>
              <a:gd name="T4" fmla="*/ 562310 w 1327150"/>
              <a:gd name="T5" fmla="*/ 7416 h 516254"/>
              <a:gd name="T6" fmla="*/ 513370 w 1327150"/>
              <a:gd name="T7" fmla="*/ 16513 h 516254"/>
              <a:gd name="T8" fmla="*/ 465682 w 1327150"/>
              <a:gd name="T9" fmla="*/ 29019 h 516254"/>
              <a:gd name="T10" fmla="*/ 419391 w 1327150"/>
              <a:gd name="T11" fmla="*/ 44800 h 516254"/>
              <a:gd name="T12" fmla="*/ 374531 w 1327150"/>
              <a:gd name="T13" fmla="*/ 63773 h 516254"/>
              <a:gd name="T14" fmla="*/ 331495 w 1327150"/>
              <a:gd name="T15" fmla="*/ 85687 h 516254"/>
              <a:gd name="T16" fmla="*/ 290293 w 1327150"/>
              <a:gd name="T17" fmla="*/ 110460 h 516254"/>
              <a:gd name="T18" fmla="*/ 251070 w 1327150"/>
              <a:gd name="T19" fmla="*/ 137956 h 516254"/>
              <a:gd name="T20" fmla="*/ 213972 w 1327150"/>
              <a:gd name="T21" fmla="*/ 168038 h 516254"/>
              <a:gd name="T22" fmla="*/ 179145 w 1327150"/>
              <a:gd name="T23" fmla="*/ 200571 h 516254"/>
              <a:gd name="T24" fmla="*/ 146599 w 1327150"/>
              <a:gd name="T25" fmla="*/ 235412 h 516254"/>
              <a:gd name="T26" fmla="*/ 116505 w 1327150"/>
              <a:gd name="T27" fmla="*/ 272526 h 516254"/>
              <a:gd name="T28" fmla="*/ 89000 w 1327150"/>
              <a:gd name="T29" fmla="*/ 311768 h 516254"/>
              <a:gd name="T30" fmla="*/ 64220 w 1327150"/>
              <a:gd name="T31" fmla="*/ 352990 h 516254"/>
              <a:gd name="T32" fmla="*/ 42302 w 1327150"/>
              <a:gd name="T33" fmla="*/ 396048 h 516254"/>
              <a:gd name="T34" fmla="*/ 23384 w 1327150"/>
              <a:gd name="T35" fmla="*/ 440796 h 516254"/>
              <a:gd name="T36" fmla="*/ 7603 w 1327150"/>
              <a:gd name="T37" fmla="*/ 487087 h 516254"/>
              <a:gd name="T38" fmla="*/ 0 w 1327150"/>
              <a:gd name="T39" fmla="*/ 516079 h 516254"/>
              <a:gd name="T40" fmla="*/ 335043 w 1327150"/>
              <a:gd name="T41" fmla="*/ 516079 h 516254"/>
              <a:gd name="T42" fmla="*/ 345943 w 1327150"/>
              <a:gd name="T43" fmla="*/ 495061 h 516254"/>
              <a:gd name="T44" fmla="*/ 371752 w 1327150"/>
              <a:gd name="T45" fmla="*/ 457513 h 516254"/>
              <a:gd name="T46" fmla="*/ 401941 w 1327150"/>
              <a:gd name="T47" fmla="*/ 423341 h 516254"/>
              <a:gd name="T48" fmla="*/ 437583 w 1327150"/>
              <a:gd name="T49" fmla="*/ 392012 h 516254"/>
              <a:gd name="T50" fmla="*/ 476873 w 1327150"/>
              <a:gd name="T51" fmla="*/ 365443 h 516254"/>
              <a:gd name="T52" fmla="*/ 519453 w 1327150"/>
              <a:gd name="T53" fmla="*/ 344049 h 516254"/>
              <a:gd name="T54" fmla="*/ 564965 w 1327150"/>
              <a:gd name="T55" fmla="*/ 328243 h 516254"/>
              <a:gd name="T56" fmla="*/ 613052 w 1327150"/>
              <a:gd name="T57" fmla="*/ 318438 h 516254"/>
              <a:gd name="T58" fmla="*/ 663358 w 1327150"/>
              <a:gd name="T59" fmla="*/ 315048 h 516254"/>
              <a:gd name="T60" fmla="*/ 1239784 w 1327150"/>
              <a:gd name="T61" fmla="*/ 315048 h 516254"/>
              <a:gd name="T62" fmla="*/ 1239254 w 1327150"/>
              <a:gd name="T63" fmla="*/ 314157 h 516254"/>
              <a:gd name="T64" fmla="*/ 1211337 w 1327150"/>
              <a:gd name="T65" fmla="*/ 274037 h 516254"/>
              <a:gd name="T66" fmla="*/ 1180723 w 1327150"/>
              <a:gd name="T67" fmla="*/ 236123 h 516254"/>
              <a:gd name="T68" fmla="*/ 1147558 w 1327150"/>
              <a:gd name="T69" fmla="*/ 200571 h 516254"/>
              <a:gd name="T70" fmla="*/ 1112708 w 1327150"/>
              <a:gd name="T71" fmla="*/ 168019 h 516254"/>
              <a:gd name="T72" fmla="*/ 1075584 w 1327150"/>
              <a:gd name="T73" fmla="*/ 137922 h 516254"/>
              <a:gd name="T74" fmla="*/ 1036333 w 1327150"/>
              <a:gd name="T75" fmla="*/ 110414 h 516254"/>
              <a:gd name="T76" fmla="*/ 995101 w 1327150"/>
              <a:gd name="T77" fmla="*/ 85634 h 516254"/>
              <a:gd name="T78" fmla="*/ 952167 w 1327150"/>
              <a:gd name="T79" fmla="*/ 63773 h 516254"/>
              <a:gd name="T80" fmla="*/ 907441 w 1327150"/>
              <a:gd name="T81" fmla="*/ 44856 h 516254"/>
              <a:gd name="T82" fmla="*/ 861173 w 1327150"/>
              <a:gd name="T83" fmla="*/ 29072 h 516254"/>
              <a:gd name="T84" fmla="*/ 813509 w 1327150"/>
              <a:gd name="T85" fmla="*/ 16558 h 516254"/>
              <a:gd name="T86" fmla="*/ 764594 w 1327150"/>
              <a:gd name="T87" fmla="*/ 7450 h 516254"/>
              <a:gd name="T88" fmla="*/ 714576 w 1327150"/>
              <a:gd name="T89" fmla="*/ 1885 h 516254"/>
              <a:gd name="T90" fmla="*/ 663599 w 1327150"/>
              <a:gd name="T91" fmla="*/ 0 h 516254"/>
              <a:gd name="T92" fmla="*/ 1239784 w 1327150"/>
              <a:gd name="T93" fmla="*/ 315048 h 516254"/>
              <a:gd name="T94" fmla="*/ 663358 w 1327150"/>
              <a:gd name="T95" fmla="*/ 315048 h 516254"/>
              <a:gd name="T96" fmla="*/ 713668 w 1327150"/>
              <a:gd name="T97" fmla="*/ 318438 h 516254"/>
              <a:gd name="T98" fmla="*/ 761757 w 1327150"/>
              <a:gd name="T99" fmla="*/ 328243 h 516254"/>
              <a:gd name="T100" fmla="*/ 807269 w 1327150"/>
              <a:gd name="T101" fmla="*/ 344049 h 516254"/>
              <a:gd name="T102" fmla="*/ 849849 w 1327150"/>
              <a:gd name="T103" fmla="*/ 365443 h 516254"/>
              <a:gd name="T104" fmla="*/ 889141 w 1327150"/>
              <a:gd name="T105" fmla="*/ 392012 h 516254"/>
              <a:gd name="T106" fmla="*/ 924787 w 1327150"/>
              <a:gd name="T107" fmla="*/ 423341 h 516254"/>
              <a:gd name="T108" fmla="*/ 956121 w 1327150"/>
              <a:gd name="T109" fmla="*/ 458988 h 516254"/>
              <a:gd name="T110" fmla="*/ 982691 w 1327150"/>
              <a:gd name="T111" fmla="*/ 498279 h 516254"/>
              <a:gd name="T112" fmla="*/ 991634 w 1327150"/>
              <a:gd name="T113" fmla="*/ 516079 h 516254"/>
              <a:gd name="T114" fmla="*/ 1326680 w 1327150"/>
              <a:gd name="T115" fmla="*/ 516079 h 516254"/>
              <a:gd name="T116" fmla="*/ 1321040 w 1327150"/>
              <a:gd name="T117" fmla="*/ 493599 h 516254"/>
              <a:gd name="T118" fmla="*/ 1305366 w 1327150"/>
              <a:gd name="T119" fmla="*/ 446204 h 516254"/>
              <a:gd name="T120" fmla="*/ 1286413 w 1327150"/>
              <a:gd name="T121" fmla="*/ 400396 h 516254"/>
              <a:gd name="T122" fmla="*/ 1264328 w 1327150"/>
              <a:gd name="T123" fmla="*/ 356328 h 516254"/>
              <a:gd name="T124" fmla="*/ 1239784 w 1327150"/>
              <a:gd name="T125" fmla="*/ 315048 h 516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27150" h="516254">
                <a:moveTo>
                  <a:pt x="663599" y="0"/>
                </a:moveTo>
                <a:lnTo>
                  <a:pt x="612354" y="1866"/>
                </a:lnTo>
                <a:lnTo>
                  <a:pt x="562310" y="7416"/>
                </a:lnTo>
                <a:lnTo>
                  <a:pt x="513370" y="16513"/>
                </a:lnTo>
                <a:lnTo>
                  <a:pt x="465682" y="29019"/>
                </a:lnTo>
                <a:lnTo>
                  <a:pt x="419391" y="44800"/>
                </a:lnTo>
                <a:lnTo>
                  <a:pt x="374531" y="63773"/>
                </a:lnTo>
                <a:lnTo>
                  <a:pt x="331495" y="85687"/>
                </a:lnTo>
                <a:lnTo>
                  <a:pt x="290293" y="110460"/>
                </a:lnTo>
                <a:lnTo>
                  <a:pt x="251070" y="137956"/>
                </a:lnTo>
                <a:lnTo>
                  <a:pt x="213972" y="168038"/>
                </a:lnTo>
                <a:lnTo>
                  <a:pt x="179145" y="200571"/>
                </a:lnTo>
                <a:lnTo>
                  <a:pt x="146599" y="235412"/>
                </a:lnTo>
                <a:lnTo>
                  <a:pt x="116505" y="272526"/>
                </a:lnTo>
                <a:lnTo>
                  <a:pt x="89000" y="311768"/>
                </a:lnTo>
                <a:lnTo>
                  <a:pt x="64220" y="352990"/>
                </a:lnTo>
                <a:lnTo>
                  <a:pt x="42302" y="396048"/>
                </a:lnTo>
                <a:lnTo>
                  <a:pt x="23384" y="440796"/>
                </a:lnTo>
                <a:lnTo>
                  <a:pt x="7603" y="487087"/>
                </a:lnTo>
                <a:lnTo>
                  <a:pt x="0" y="516079"/>
                </a:lnTo>
                <a:lnTo>
                  <a:pt x="335043" y="516079"/>
                </a:lnTo>
                <a:lnTo>
                  <a:pt x="345943" y="495061"/>
                </a:lnTo>
                <a:lnTo>
                  <a:pt x="371752" y="457513"/>
                </a:lnTo>
                <a:lnTo>
                  <a:pt x="401941" y="423341"/>
                </a:lnTo>
                <a:lnTo>
                  <a:pt x="437583" y="392012"/>
                </a:lnTo>
                <a:lnTo>
                  <a:pt x="476873" y="365443"/>
                </a:lnTo>
                <a:lnTo>
                  <a:pt x="519453" y="344049"/>
                </a:lnTo>
                <a:lnTo>
                  <a:pt x="564965" y="328243"/>
                </a:lnTo>
                <a:lnTo>
                  <a:pt x="613052" y="318438"/>
                </a:lnTo>
                <a:lnTo>
                  <a:pt x="663358" y="315048"/>
                </a:lnTo>
                <a:lnTo>
                  <a:pt x="1239784" y="315048"/>
                </a:lnTo>
                <a:lnTo>
                  <a:pt x="1239254" y="314157"/>
                </a:lnTo>
                <a:lnTo>
                  <a:pt x="1211337" y="274037"/>
                </a:lnTo>
                <a:lnTo>
                  <a:pt x="1180723" y="236123"/>
                </a:lnTo>
                <a:lnTo>
                  <a:pt x="1147558" y="200571"/>
                </a:lnTo>
                <a:lnTo>
                  <a:pt x="1112708" y="168019"/>
                </a:lnTo>
                <a:lnTo>
                  <a:pt x="1075584" y="137922"/>
                </a:lnTo>
                <a:lnTo>
                  <a:pt x="1036333" y="110414"/>
                </a:lnTo>
                <a:lnTo>
                  <a:pt x="995101" y="85634"/>
                </a:lnTo>
                <a:lnTo>
                  <a:pt x="952167" y="63773"/>
                </a:lnTo>
                <a:lnTo>
                  <a:pt x="907441" y="44856"/>
                </a:lnTo>
                <a:lnTo>
                  <a:pt x="861173" y="29072"/>
                </a:lnTo>
                <a:lnTo>
                  <a:pt x="813509" y="16558"/>
                </a:lnTo>
                <a:lnTo>
                  <a:pt x="764594" y="7450"/>
                </a:lnTo>
                <a:lnTo>
                  <a:pt x="714576" y="1885"/>
                </a:lnTo>
                <a:lnTo>
                  <a:pt x="663599" y="0"/>
                </a:lnTo>
                <a:close/>
              </a:path>
              <a:path w="1327150" h="516254">
                <a:moveTo>
                  <a:pt x="1239784" y="315048"/>
                </a:moveTo>
                <a:lnTo>
                  <a:pt x="663358" y="315048"/>
                </a:lnTo>
                <a:lnTo>
                  <a:pt x="713668" y="318438"/>
                </a:lnTo>
                <a:lnTo>
                  <a:pt x="761757" y="328243"/>
                </a:lnTo>
                <a:lnTo>
                  <a:pt x="807269" y="344049"/>
                </a:lnTo>
                <a:lnTo>
                  <a:pt x="849849" y="365443"/>
                </a:lnTo>
                <a:lnTo>
                  <a:pt x="889141" y="392012"/>
                </a:lnTo>
                <a:lnTo>
                  <a:pt x="924787" y="423341"/>
                </a:lnTo>
                <a:lnTo>
                  <a:pt x="956121" y="458988"/>
                </a:lnTo>
                <a:lnTo>
                  <a:pt x="982691" y="498279"/>
                </a:lnTo>
                <a:lnTo>
                  <a:pt x="991634" y="516079"/>
                </a:lnTo>
                <a:lnTo>
                  <a:pt x="1326680" y="516079"/>
                </a:lnTo>
                <a:lnTo>
                  <a:pt x="1321040" y="493599"/>
                </a:lnTo>
                <a:lnTo>
                  <a:pt x="1305366" y="446204"/>
                </a:lnTo>
                <a:lnTo>
                  <a:pt x="1286413" y="400396"/>
                </a:lnTo>
                <a:lnTo>
                  <a:pt x="1264328" y="356328"/>
                </a:lnTo>
                <a:lnTo>
                  <a:pt x="1239784" y="315048"/>
                </a:lnTo>
                <a:close/>
              </a:path>
            </a:pathLst>
          </a:custGeom>
          <a:solidFill>
            <a:srgbClr val="FF7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pic>
        <p:nvPicPr>
          <p:cNvPr id="14" name="Picture 10" descr="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5825" y="381000"/>
            <a:ext cx="7493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Placeholder 27">
            <a:extLst>
              <a:ext uri="{FF2B5EF4-FFF2-40B4-BE49-F238E27FC236}">
                <a16:creationId xmlns:a16="http://schemas.microsoft.com/office/drawing/2014/main" id="{A485465A-FCB1-F12F-F54A-7BA2C95543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99122" y="6324600"/>
            <a:ext cx="2895600" cy="3810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98C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8C7B2F66-AFE5-2E76-1CEB-65E893FB63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914400"/>
            <a:ext cx="9296400" cy="776104"/>
          </a:xfrm>
          <a:prstGeom prst="rect">
            <a:avLst/>
          </a:prstGeom>
        </p:spPr>
        <p:txBody>
          <a:bodyPr/>
          <a:lstStyle>
            <a:lvl1pPr>
              <a:defRPr sz="4200" b="1">
                <a:solidFill>
                  <a:srgbClr val="4D00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8513C4F6-17C2-5F2F-B1CA-85895DACD3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0" y="2286000"/>
            <a:ext cx="8382000" cy="35814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898C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>
                <a:solidFill>
                  <a:srgbClr val="898C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>
                <a:solidFill>
                  <a:srgbClr val="898C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>
                <a:solidFill>
                  <a:srgbClr val="898C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>
                <a:solidFill>
                  <a:srgbClr val="898C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8035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">
    <p:bg>
      <p:bgPr>
        <a:solidFill>
          <a:srgbClr val="FFE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7938"/>
            <a:ext cx="12176125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Logo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5825" y="381000"/>
            <a:ext cx="7493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5F440882-5CA2-E55C-0CAE-47A9583CD5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928688"/>
            <a:ext cx="10287000" cy="1128712"/>
          </a:xfrm>
          <a:prstGeom prst="rect">
            <a:avLst/>
          </a:prstGeom>
        </p:spPr>
        <p:txBody>
          <a:bodyPr/>
          <a:lstStyle>
            <a:lvl1pPr>
              <a:defRPr sz="4200" b="1">
                <a:solidFill>
                  <a:srgbClr val="4D00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1579912A-A098-243C-1549-C9845B0B19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86000" y="2286000"/>
            <a:ext cx="8305800" cy="38862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4926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" name="Text Placeholder 32">
            <a:extLst>
              <a:ext uri="{FF2B5EF4-FFF2-40B4-BE49-F238E27FC236}">
                <a16:creationId xmlns:a16="http://schemas.microsoft.com/office/drawing/2014/main" id="{9402C0FC-BD9E-9315-7284-8261C5C0064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991600" y="6324600"/>
            <a:ext cx="2819400" cy="3810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4D00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7029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solidFill>
          <a:srgbClr val="4D0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Logo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374650"/>
            <a:ext cx="75406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24CA09E-A0D9-38A0-EBAC-6EA378A604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62000" y="928688"/>
            <a:ext cx="10287000" cy="997585"/>
          </a:xfrm>
          <a:prstGeom prst="rect">
            <a:avLst/>
          </a:prstGeom>
        </p:spPr>
        <p:txBody>
          <a:bodyPr/>
          <a:lstStyle>
            <a:lvl1pPr>
              <a:defRPr sz="4200" b="1">
                <a:solidFill>
                  <a:srgbClr val="FF00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64512F5-CF40-3358-3517-0C98F85673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286000" y="2286000"/>
            <a:ext cx="8686800" cy="38862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2F6D69FB-4E63-FF26-BB44-008C53D832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43600" y="6324600"/>
            <a:ext cx="5867400" cy="3048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9583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12191695 w 12192000"/>
              <a:gd name="T1" fmla="*/ 0 h 6858000"/>
              <a:gd name="T2" fmla="*/ 0 w 12192000"/>
              <a:gd name="T3" fmla="*/ 0 h 6858000"/>
              <a:gd name="T4" fmla="*/ 0 w 12192000"/>
              <a:gd name="T5" fmla="*/ 6858000 h 6858000"/>
              <a:gd name="T6" fmla="*/ 12191695 w 12192000"/>
              <a:gd name="T7" fmla="*/ 6858000 h 6858000"/>
              <a:gd name="T8" fmla="*/ 12191695 w 12192000"/>
              <a:gd name="T9" fmla="*/ 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92000" h="6858000">
                <a:moveTo>
                  <a:pt x="12191695" y="0"/>
                </a:moveTo>
                <a:lnTo>
                  <a:pt x="0" y="0"/>
                </a:lnTo>
                <a:lnTo>
                  <a:pt x="0" y="6858000"/>
                </a:lnTo>
                <a:lnTo>
                  <a:pt x="12191695" y="6858000"/>
                </a:lnTo>
                <a:lnTo>
                  <a:pt x="12191695" y="0"/>
                </a:lnTo>
                <a:close/>
              </a:path>
            </a:pathLst>
          </a:custGeom>
          <a:solidFill>
            <a:srgbClr val="4D00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pic>
        <p:nvPicPr>
          <p:cNvPr id="3" name="bg object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2205038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Logo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2638" y="374650"/>
            <a:ext cx="852487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00F69876-FDD5-626F-3582-59C0518C0C2D}"/>
              </a:ext>
            </a:extLst>
          </p:cNvPr>
          <p:cNvSpPr txBox="1"/>
          <p:nvPr/>
        </p:nvSpPr>
        <p:spPr>
          <a:xfrm>
            <a:off x="444500" y="3903663"/>
            <a:ext cx="2160588" cy="17399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1500" b="1" kern="0" dirty="0">
                <a:solidFill>
                  <a:srgbClr val="FF00AA"/>
                </a:solidFill>
                <a:latin typeface="Arial"/>
                <a:cs typeface="Arial"/>
              </a:rPr>
              <a:t>General </a:t>
            </a:r>
            <a:r>
              <a:rPr sz="1500" b="1" kern="0" spc="-10" dirty="0">
                <a:solidFill>
                  <a:srgbClr val="FF00AA"/>
                </a:solidFill>
                <a:latin typeface="Arial"/>
                <a:cs typeface="Arial"/>
              </a:rPr>
              <a:t>Enquiries:</a:t>
            </a:r>
            <a:endParaRPr sz="15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500" kern="0" dirty="0">
                <a:solidFill>
                  <a:srgbClr val="FFFFFF"/>
                </a:solidFill>
                <a:latin typeface="Arial"/>
                <a:cs typeface="Arial"/>
              </a:rPr>
              <a:t>01204</a:t>
            </a:r>
            <a:r>
              <a:rPr sz="1500" kern="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kern="0" spc="-10" dirty="0">
                <a:solidFill>
                  <a:srgbClr val="FFFFFF"/>
                </a:solidFill>
                <a:latin typeface="Arial"/>
                <a:cs typeface="Arial"/>
              </a:rPr>
              <a:t>546010</a:t>
            </a:r>
            <a:endParaRPr sz="15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500" b="1" kern="0" spc="-10" dirty="0">
                <a:solidFill>
                  <a:srgbClr val="FF00AC"/>
                </a:solidFill>
                <a:latin typeface="Arial"/>
                <a:cs typeface="Arial"/>
              </a:rPr>
              <a:t>Volunteering</a:t>
            </a:r>
            <a:r>
              <a:rPr sz="1500" b="1" kern="0" spc="-5" dirty="0">
                <a:solidFill>
                  <a:srgbClr val="FF00AC"/>
                </a:solidFill>
                <a:latin typeface="Arial"/>
                <a:cs typeface="Arial"/>
              </a:rPr>
              <a:t> </a:t>
            </a:r>
            <a:r>
              <a:rPr sz="1500" b="1" kern="0" spc="-10" dirty="0">
                <a:solidFill>
                  <a:srgbClr val="FF00AC"/>
                </a:solidFill>
                <a:latin typeface="Arial"/>
                <a:cs typeface="Arial"/>
              </a:rPr>
              <a:t>Enquiries:</a:t>
            </a:r>
            <a:endParaRPr sz="15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500" kern="0" dirty="0">
                <a:solidFill>
                  <a:srgbClr val="FFFFFF"/>
                </a:solidFill>
                <a:latin typeface="Arial"/>
                <a:cs typeface="Arial"/>
              </a:rPr>
              <a:t>01204</a:t>
            </a:r>
            <a:r>
              <a:rPr sz="1500" kern="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kern="0" spc="-10" dirty="0">
                <a:solidFill>
                  <a:srgbClr val="FFFFFF"/>
                </a:solidFill>
                <a:latin typeface="Arial"/>
                <a:cs typeface="Arial"/>
              </a:rPr>
              <a:t>546060</a:t>
            </a:r>
            <a:endParaRPr sz="15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500" b="1" kern="0" dirty="0">
                <a:solidFill>
                  <a:srgbClr val="FF00AC"/>
                </a:solidFill>
                <a:latin typeface="Arial"/>
                <a:cs typeface="Arial"/>
              </a:rPr>
              <a:t>Hub</a:t>
            </a:r>
            <a:r>
              <a:rPr sz="1500" b="1" kern="0" spc="-15" dirty="0">
                <a:solidFill>
                  <a:srgbClr val="FF00AC"/>
                </a:solidFill>
                <a:latin typeface="Arial"/>
                <a:cs typeface="Arial"/>
              </a:rPr>
              <a:t> </a:t>
            </a:r>
            <a:r>
              <a:rPr sz="1500" b="1" kern="0" spc="-10" dirty="0">
                <a:solidFill>
                  <a:srgbClr val="FF00AC"/>
                </a:solidFill>
                <a:latin typeface="Arial"/>
                <a:cs typeface="Arial"/>
              </a:rPr>
              <a:t>Enquiries:</a:t>
            </a:r>
            <a:endParaRPr sz="15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500" kern="0" dirty="0">
                <a:solidFill>
                  <a:srgbClr val="FFFFFF"/>
                </a:solidFill>
                <a:latin typeface="Arial"/>
                <a:cs typeface="Arial"/>
              </a:rPr>
              <a:t>01204</a:t>
            </a:r>
            <a:r>
              <a:rPr sz="1500" kern="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kern="0" spc="-10" dirty="0">
                <a:solidFill>
                  <a:srgbClr val="FFFFFF"/>
                </a:solidFill>
                <a:latin typeface="Arial"/>
                <a:cs typeface="Arial"/>
              </a:rPr>
              <a:t>546002</a:t>
            </a:r>
            <a:endParaRPr sz="15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 eaLnBrk="1" fontAlgn="auto" hangingPunct="1">
              <a:spcBef>
                <a:spcPts val="900"/>
              </a:spcBef>
              <a:spcAft>
                <a:spcPts val="0"/>
              </a:spcAft>
              <a:defRPr/>
            </a:pPr>
            <a:r>
              <a:rPr sz="1500" kern="0" spc="-10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www.boltoncvs.org.uk</a:t>
            </a:r>
            <a:endParaRPr sz="15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pSp>
        <p:nvGrpSpPr>
          <p:cNvPr id="6" name="object 13"/>
          <p:cNvGrpSpPr>
            <a:grpSpLocks/>
          </p:cNvGrpSpPr>
          <p:nvPr/>
        </p:nvGrpSpPr>
        <p:grpSpPr bwMode="auto">
          <a:xfrm>
            <a:off x="865188" y="5934075"/>
            <a:ext cx="314325" cy="314325"/>
            <a:chOff x="865479" y="5861205"/>
            <a:chExt cx="313690" cy="313690"/>
          </a:xfrm>
        </p:grpSpPr>
        <p:sp>
          <p:nvSpPr>
            <p:cNvPr id="7" name="object 14"/>
            <p:cNvSpPr>
              <a:spLocks/>
            </p:cNvSpPr>
            <p:nvPr/>
          </p:nvSpPr>
          <p:spPr bwMode="auto">
            <a:xfrm>
              <a:off x="865479" y="5861205"/>
              <a:ext cx="313690" cy="313690"/>
            </a:xfrm>
            <a:custGeom>
              <a:avLst/>
              <a:gdLst>
                <a:gd name="T0" fmla="*/ 156629 w 313690"/>
                <a:gd name="T1" fmla="*/ 0 h 313689"/>
                <a:gd name="T2" fmla="*/ 107123 w 313690"/>
                <a:gd name="T3" fmla="*/ 7985 h 313689"/>
                <a:gd name="T4" fmla="*/ 64127 w 313690"/>
                <a:gd name="T5" fmla="*/ 30221 h 313689"/>
                <a:gd name="T6" fmla="*/ 30221 w 313690"/>
                <a:gd name="T7" fmla="*/ 64127 h 313689"/>
                <a:gd name="T8" fmla="*/ 7985 w 313690"/>
                <a:gd name="T9" fmla="*/ 107123 h 313689"/>
                <a:gd name="T10" fmla="*/ 0 w 313690"/>
                <a:gd name="T11" fmla="*/ 156629 h 313689"/>
                <a:gd name="T12" fmla="*/ 7985 w 313690"/>
                <a:gd name="T13" fmla="*/ 206134 h 313689"/>
                <a:gd name="T14" fmla="*/ 30221 w 313690"/>
                <a:gd name="T15" fmla="*/ 249130 h 313689"/>
                <a:gd name="T16" fmla="*/ 64127 w 313690"/>
                <a:gd name="T17" fmla="*/ 283036 h 313689"/>
                <a:gd name="T18" fmla="*/ 107123 w 313690"/>
                <a:gd name="T19" fmla="*/ 305272 h 313689"/>
                <a:gd name="T20" fmla="*/ 156629 w 313690"/>
                <a:gd name="T21" fmla="*/ 313258 h 313689"/>
                <a:gd name="T22" fmla="*/ 206134 w 313690"/>
                <a:gd name="T23" fmla="*/ 305272 h 313689"/>
                <a:gd name="T24" fmla="*/ 249130 w 313690"/>
                <a:gd name="T25" fmla="*/ 283036 h 313689"/>
                <a:gd name="T26" fmla="*/ 283036 w 313690"/>
                <a:gd name="T27" fmla="*/ 249130 h 313689"/>
                <a:gd name="T28" fmla="*/ 305272 w 313690"/>
                <a:gd name="T29" fmla="*/ 206134 h 313689"/>
                <a:gd name="T30" fmla="*/ 313258 w 313690"/>
                <a:gd name="T31" fmla="*/ 156629 h 313689"/>
                <a:gd name="T32" fmla="*/ 305272 w 313690"/>
                <a:gd name="T33" fmla="*/ 107123 h 313689"/>
                <a:gd name="T34" fmla="*/ 283036 w 313690"/>
                <a:gd name="T35" fmla="*/ 64127 h 313689"/>
                <a:gd name="T36" fmla="*/ 249130 w 313690"/>
                <a:gd name="T37" fmla="*/ 30221 h 313689"/>
                <a:gd name="T38" fmla="*/ 206134 w 313690"/>
                <a:gd name="T39" fmla="*/ 7985 h 313689"/>
                <a:gd name="T40" fmla="*/ 156629 w 313690"/>
                <a:gd name="T41" fmla="*/ 0 h 31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3690" h="313689">
                  <a:moveTo>
                    <a:pt x="156629" y="0"/>
                  </a:moveTo>
                  <a:lnTo>
                    <a:pt x="107123" y="7985"/>
                  </a:lnTo>
                  <a:lnTo>
                    <a:pt x="64127" y="30221"/>
                  </a:lnTo>
                  <a:lnTo>
                    <a:pt x="30221" y="64127"/>
                  </a:lnTo>
                  <a:lnTo>
                    <a:pt x="7985" y="107123"/>
                  </a:lnTo>
                  <a:lnTo>
                    <a:pt x="0" y="156629"/>
                  </a:lnTo>
                  <a:lnTo>
                    <a:pt x="7985" y="206134"/>
                  </a:lnTo>
                  <a:lnTo>
                    <a:pt x="30221" y="249130"/>
                  </a:lnTo>
                  <a:lnTo>
                    <a:pt x="64127" y="283036"/>
                  </a:lnTo>
                  <a:lnTo>
                    <a:pt x="107123" y="305272"/>
                  </a:lnTo>
                  <a:lnTo>
                    <a:pt x="156629" y="313258"/>
                  </a:lnTo>
                  <a:lnTo>
                    <a:pt x="206134" y="305272"/>
                  </a:lnTo>
                  <a:lnTo>
                    <a:pt x="249130" y="283036"/>
                  </a:lnTo>
                  <a:lnTo>
                    <a:pt x="283036" y="249130"/>
                  </a:lnTo>
                  <a:lnTo>
                    <a:pt x="305272" y="206134"/>
                  </a:lnTo>
                  <a:lnTo>
                    <a:pt x="313258" y="156629"/>
                  </a:lnTo>
                  <a:lnTo>
                    <a:pt x="305272" y="107123"/>
                  </a:lnTo>
                  <a:lnTo>
                    <a:pt x="283036" y="64127"/>
                  </a:lnTo>
                  <a:lnTo>
                    <a:pt x="249130" y="30221"/>
                  </a:lnTo>
                  <a:lnTo>
                    <a:pt x="206134" y="7985"/>
                  </a:lnTo>
                  <a:lnTo>
                    <a:pt x="156629" y="0"/>
                  </a:lnTo>
                  <a:close/>
                </a:path>
              </a:pathLst>
            </a:custGeom>
            <a:solidFill>
              <a:srgbClr val="FF00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 dirty="0"/>
            </a:p>
          </p:txBody>
        </p:sp>
        <p:pic>
          <p:nvPicPr>
            <p:cNvPr id="8" name="object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786" y="5949222"/>
              <a:ext cx="164655" cy="137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object 16"/>
          <p:cNvGrpSpPr>
            <a:grpSpLocks/>
          </p:cNvGrpSpPr>
          <p:nvPr/>
        </p:nvGrpSpPr>
        <p:grpSpPr bwMode="auto">
          <a:xfrm>
            <a:off x="457200" y="5934075"/>
            <a:ext cx="314325" cy="314325"/>
            <a:chOff x="457200" y="5861205"/>
            <a:chExt cx="313690" cy="313690"/>
          </a:xfrm>
        </p:grpSpPr>
        <p:sp>
          <p:nvSpPr>
            <p:cNvPr id="10" name="object 17"/>
            <p:cNvSpPr>
              <a:spLocks/>
            </p:cNvSpPr>
            <p:nvPr/>
          </p:nvSpPr>
          <p:spPr bwMode="auto">
            <a:xfrm>
              <a:off x="457200" y="5861205"/>
              <a:ext cx="313690" cy="313690"/>
            </a:xfrm>
            <a:custGeom>
              <a:avLst/>
              <a:gdLst>
                <a:gd name="T0" fmla="*/ 156629 w 313690"/>
                <a:gd name="T1" fmla="*/ 0 h 313689"/>
                <a:gd name="T2" fmla="*/ 107123 w 313690"/>
                <a:gd name="T3" fmla="*/ 7985 h 313689"/>
                <a:gd name="T4" fmla="*/ 64127 w 313690"/>
                <a:gd name="T5" fmla="*/ 30221 h 313689"/>
                <a:gd name="T6" fmla="*/ 30221 w 313690"/>
                <a:gd name="T7" fmla="*/ 64127 h 313689"/>
                <a:gd name="T8" fmla="*/ 7985 w 313690"/>
                <a:gd name="T9" fmla="*/ 107123 h 313689"/>
                <a:gd name="T10" fmla="*/ 0 w 313690"/>
                <a:gd name="T11" fmla="*/ 156629 h 313689"/>
                <a:gd name="T12" fmla="*/ 7985 w 313690"/>
                <a:gd name="T13" fmla="*/ 206134 h 313689"/>
                <a:gd name="T14" fmla="*/ 30221 w 313690"/>
                <a:gd name="T15" fmla="*/ 249130 h 313689"/>
                <a:gd name="T16" fmla="*/ 64127 w 313690"/>
                <a:gd name="T17" fmla="*/ 283036 h 313689"/>
                <a:gd name="T18" fmla="*/ 107123 w 313690"/>
                <a:gd name="T19" fmla="*/ 305272 h 313689"/>
                <a:gd name="T20" fmla="*/ 156629 w 313690"/>
                <a:gd name="T21" fmla="*/ 313258 h 313689"/>
                <a:gd name="T22" fmla="*/ 206134 w 313690"/>
                <a:gd name="T23" fmla="*/ 305272 h 313689"/>
                <a:gd name="T24" fmla="*/ 249130 w 313690"/>
                <a:gd name="T25" fmla="*/ 283036 h 313689"/>
                <a:gd name="T26" fmla="*/ 283036 w 313690"/>
                <a:gd name="T27" fmla="*/ 249130 h 313689"/>
                <a:gd name="T28" fmla="*/ 305272 w 313690"/>
                <a:gd name="T29" fmla="*/ 206134 h 313689"/>
                <a:gd name="T30" fmla="*/ 313258 w 313690"/>
                <a:gd name="T31" fmla="*/ 156629 h 313689"/>
                <a:gd name="T32" fmla="*/ 305272 w 313690"/>
                <a:gd name="T33" fmla="*/ 107123 h 313689"/>
                <a:gd name="T34" fmla="*/ 283036 w 313690"/>
                <a:gd name="T35" fmla="*/ 64127 h 313689"/>
                <a:gd name="T36" fmla="*/ 249130 w 313690"/>
                <a:gd name="T37" fmla="*/ 30221 h 313689"/>
                <a:gd name="T38" fmla="*/ 206134 w 313690"/>
                <a:gd name="T39" fmla="*/ 7985 h 313689"/>
                <a:gd name="T40" fmla="*/ 156629 w 313690"/>
                <a:gd name="T41" fmla="*/ 0 h 31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3690" h="313689">
                  <a:moveTo>
                    <a:pt x="156629" y="0"/>
                  </a:moveTo>
                  <a:lnTo>
                    <a:pt x="107123" y="7985"/>
                  </a:lnTo>
                  <a:lnTo>
                    <a:pt x="64127" y="30221"/>
                  </a:lnTo>
                  <a:lnTo>
                    <a:pt x="30221" y="64127"/>
                  </a:lnTo>
                  <a:lnTo>
                    <a:pt x="7985" y="107123"/>
                  </a:lnTo>
                  <a:lnTo>
                    <a:pt x="0" y="156629"/>
                  </a:lnTo>
                  <a:lnTo>
                    <a:pt x="7985" y="206134"/>
                  </a:lnTo>
                  <a:lnTo>
                    <a:pt x="30221" y="249130"/>
                  </a:lnTo>
                  <a:lnTo>
                    <a:pt x="64127" y="283036"/>
                  </a:lnTo>
                  <a:lnTo>
                    <a:pt x="107123" y="305272"/>
                  </a:lnTo>
                  <a:lnTo>
                    <a:pt x="156629" y="313258"/>
                  </a:lnTo>
                  <a:lnTo>
                    <a:pt x="206134" y="305272"/>
                  </a:lnTo>
                  <a:lnTo>
                    <a:pt x="249130" y="283036"/>
                  </a:lnTo>
                  <a:lnTo>
                    <a:pt x="283036" y="249130"/>
                  </a:lnTo>
                  <a:lnTo>
                    <a:pt x="305272" y="206134"/>
                  </a:lnTo>
                  <a:lnTo>
                    <a:pt x="313258" y="156629"/>
                  </a:lnTo>
                  <a:lnTo>
                    <a:pt x="305272" y="107123"/>
                  </a:lnTo>
                  <a:lnTo>
                    <a:pt x="283036" y="64127"/>
                  </a:lnTo>
                  <a:lnTo>
                    <a:pt x="249130" y="30221"/>
                  </a:lnTo>
                  <a:lnTo>
                    <a:pt x="206134" y="7985"/>
                  </a:lnTo>
                  <a:lnTo>
                    <a:pt x="156629" y="0"/>
                  </a:lnTo>
                  <a:close/>
                </a:path>
              </a:pathLst>
            </a:custGeom>
            <a:solidFill>
              <a:srgbClr val="FF00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 dirty="0"/>
            </a:p>
          </p:txBody>
        </p:sp>
        <p:pic>
          <p:nvPicPr>
            <p:cNvPr id="11" name="object 1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571" y="5929936"/>
              <a:ext cx="90512" cy="175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17407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18"/>
          <p:cNvGrpSpPr>
            <a:grpSpLocks/>
          </p:cNvGrpSpPr>
          <p:nvPr/>
        </p:nvGrpSpPr>
        <p:grpSpPr bwMode="auto">
          <a:xfrm>
            <a:off x="546100" y="0"/>
            <a:ext cx="1416050" cy="596900"/>
            <a:chOff x="546838" y="0"/>
            <a:chExt cx="1414780" cy="597535"/>
          </a:xfrm>
        </p:grpSpPr>
        <p:sp>
          <p:nvSpPr>
            <p:cNvPr id="6" name="object 19"/>
            <p:cNvSpPr>
              <a:spLocks/>
            </p:cNvSpPr>
            <p:nvPr/>
          </p:nvSpPr>
          <p:spPr bwMode="auto">
            <a:xfrm>
              <a:off x="1456007" y="0"/>
              <a:ext cx="505459" cy="502284"/>
            </a:xfrm>
            <a:custGeom>
              <a:avLst/>
              <a:gdLst>
                <a:gd name="T0" fmla="*/ 156590 w 505460"/>
                <a:gd name="T1" fmla="*/ 500806 h 502284"/>
                <a:gd name="T2" fmla="*/ 154774 w 505460"/>
                <a:gd name="T3" fmla="*/ 501860 h 502284"/>
                <a:gd name="T4" fmla="*/ 156590 w 505460"/>
                <a:gd name="T5" fmla="*/ 500819 h 502284"/>
                <a:gd name="T6" fmla="*/ 156590 w 505460"/>
                <a:gd name="T7" fmla="*/ 500806 h 502284"/>
                <a:gd name="T8" fmla="*/ 435920 w 505460"/>
                <a:gd name="T9" fmla="*/ 206827 h 502284"/>
                <a:gd name="T10" fmla="*/ 77660 w 505460"/>
                <a:gd name="T11" fmla="*/ 206827 h 502284"/>
                <a:gd name="T12" fmla="*/ 117869 w 505460"/>
                <a:gd name="T13" fmla="*/ 212034 h 502284"/>
                <a:gd name="T14" fmla="*/ 155432 w 505460"/>
                <a:gd name="T15" fmla="*/ 227280 h 502284"/>
                <a:gd name="T16" fmla="*/ 188256 w 505460"/>
                <a:gd name="T17" fmla="*/ 252004 h 502284"/>
                <a:gd name="T18" fmla="*/ 214248 w 505460"/>
                <a:gd name="T19" fmla="*/ 285643 h 502284"/>
                <a:gd name="T20" fmla="*/ 232114 w 505460"/>
                <a:gd name="T21" fmla="*/ 332419 h 502284"/>
                <a:gd name="T22" fmla="*/ 234514 w 505460"/>
                <a:gd name="T23" fmla="*/ 380691 h 502284"/>
                <a:gd name="T24" fmla="*/ 222380 w 505460"/>
                <a:gd name="T25" fmla="*/ 426994 h 502284"/>
                <a:gd name="T26" fmla="*/ 196642 w 505460"/>
                <a:gd name="T27" fmla="*/ 467866 h 502284"/>
                <a:gd name="T28" fmla="*/ 158229 w 505460"/>
                <a:gd name="T29" fmla="*/ 499841 h 502284"/>
                <a:gd name="T30" fmla="*/ 200045 w 505460"/>
                <a:gd name="T31" fmla="*/ 473631 h 502284"/>
                <a:gd name="T32" fmla="*/ 239494 w 505460"/>
                <a:gd name="T33" fmla="*/ 444978 h 502284"/>
                <a:gd name="T34" fmla="*/ 276522 w 505460"/>
                <a:gd name="T35" fmla="*/ 414045 h 502284"/>
                <a:gd name="T36" fmla="*/ 311074 w 505460"/>
                <a:gd name="T37" fmla="*/ 380995 h 502284"/>
                <a:gd name="T38" fmla="*/ 343097 w 505460"/>
                <a:gd name="T39" fmla="*/ 345991 h 502284"/>
                <a:gd name="T40" fmla="*/ 372536 w 505460"/>
                <a:gd name="T41" fmla="*/ 309196 h 502284"/>
                <a:gd name="T42" fmla="*/ 399336 w 505460"/>
                <a:gd name="T43" fmla="*/ 270773 h 502284"/>
                <a:gd name="T44" fmla="*/ 423444 w 505460"/>
                <a:gd name="T45" fmla="*/ 230885 h 502284"/>
                <a:gd name="T46" fmla="*/ 435920 w 505460"/>
                <a:gd name="T47" fmla="*/ 206827 h 502284"/>
                <a:gd name="T48" fmla="*/ 493880 w 505460"/>
                <a:gd name="T49" fmla="*/ 53652 h 502284"/>
                <a:gd name="T50" fmla="*/ 160642 w 505460"/>
                <a:gd name="T51" fmla="*/ 53652 h 502284"/>
                <a:gd name="T52" fmla="*/ 160185 w 505460"/>
                <a:gd name="T53" fmla="*/ 54579 h 502284"/>
                <a:gd name="T54" fmla="*/ 137921 w 505460"/>
                <a:gd name="T55" fmla="*/ 94737 h 502284"/>
                <a:gd name="T56" fmla="*/ 110458 w 505460"/>
                <a:gd name="T57" fmla="*/ 133062 h 502284"/>
                <a:gd name="T58" fmla="*/ 78292 w 505460"/>
                <a:gd name="T59" fmla="*/ 168221 h 502284"/>
                <a:gd name="T60" fmla="*/ 41460 w 505460"/>
                <a:gd name="T61" fmla="*/ 199807 h 502284"/>
                <a:gd name="T62" fmla="*/ 0 w 505460"/>
                <a:gd name="T63" fmla="*/ 227413 h 502284"/>
                <a:gd name="T64" fmla="*/ 18781 w 505460"/>
                <a:gd name="T65" fmla="*/ 218308 h 502284"/>
                <a:gd name="T66" fmla="*/ 38144 w 505460"/>
                <a:gd name="T67" fmla="*/ 211886 h 502284"/>
                <a:gd name="T68" fmla="*/ 57850 w 505460"/>
                <a:gd name="T69" fmla="*/ 208080 h 502284"/>
                <a:gd name="T70" fmla="*/ 77660 w 505460"/>
                <a:gd name="T71" fmla="*/ 206827 h 502284"/>
                <a:gd name="T72" fmla="*/ 435920 w 505460"/>
                <a:gd name="T73" fmla="*/ 206827 h 502284"/>
                <a:gd name="T74" fmla="*/ 444804 w 505460"/>
                <a:gd name="T75" fmla="*/ 189694 h 502284"/>
                <a:gd name="T76" fmla="*/ 477641 w 505460"/>
                <a:gd name="T77" fmla="*/ 109158 h 502284"/>
                <a:gd name="T78" fmla="*/ 493333 w 505460"/>
                <a:gd name="T79" fmla="*/ 56206 h 502284"/>
                <a:gd name="T80" fmla="*/ 493880 w 505460"/>
                <a:gd name="T81" fmla="*/ 53652 h 502284"/>
                <a:gd name="T82" fmla="*/ 160529 w 505460"/>
                <a:gd name="T83" fmla="*/ 53856 h 502284"/>
                <a:gd name="T84" fmla="*/ 160129 w 505460"/>
                <a:gd name="T85" fmla="*/ 54579 h 502284"/>
                <a:gd name="T86" fmla="*/ 160529 w 505460"/>
                <a:gd name="T87" fmla="*/ 53856 h 502284"/>
                <a:gd name="T88" fmla="*/ 505163 w 505460"/>
                <a:gd name="T89" fmla="*/ 0 h 502284"/>
                <a:gd name="T90" fmla="*/ 181844 w 505460"/>
                <a:gd name="T91" fmla="*/ 0 h 502284"/>
                <a:gd name="T92" fmla="*/ 181679 w 505460"/>
                <a:gd name="T93" fmla="*/ 620 h 502284"/>
                <a:gd name="T94" fmla="*/ 168186 w 505460"/>
                <a:gd name="T95" fmla="*/ 36939 h 502284"/>
                <a:gd name="T96" fmla="*/ 166700 w 505460"/>
                <a:gd name="T97" fmla="*/ 40380 h 502284"/>
                <a:gd name="T98" fmla="*/ 164503 w 505460"/>
                <a:gd name="T99" fmla="*/ 45333 h 502284"/>
                <a:gd name="T100" fmla="*/ 160529 w 505460"/>
                <a:gd name="T101" fmla="*/ 53856 h 502284"/>
                <a:gd name="T102" fmla="*/ 160642 w 505460"/>
                <a:gd name="T103" fmla="*/ 53652 h 502284"/>
                <a:gd name="T104" fmla="*/ 493880 w 505460"/>
                <a:gd name="T105" fmla="*/ 53652 h 502284"/>
                <a:gd name="T106" fmla="*/ 504798 w 505460"/>
                <a:gd name="T107" fmla="*/ 2695 h 502284"/>
                <a:gd name="T108" fmla="*/ 505163 w 505460"/>
                <a:gd name="T109" fmla="*/ 0 h 502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5460" h="502284">
                  <a:moveTo>
                    <a:pt x="156590" y="500806"/>
                  </a:moveTo>
                  <a:lnTo>
                    <a:pt x="154774" y="501860"/>
                  </a:lnTo>
                  <a:lnTo>
                    <a:pt x="156590" y="500819"/>
                  </a:lnTo>
                  <a:lnTo>
                    <a:pt x="156590" y="500806"/>
                  </a:lnTo>
                  <a:close/>
                </a:path>
                <a:path w="505460" h="502284">
                  <a:moveTo>
                    <a:pt x="435920" y="206827"/>
                  </a:moveTo>
                  <a:lnTo>
                    <a:pt x="77660" y="206827"/>
                  </a:lnTo>
                  <a:lnTo>
                    <a:pt x="117869" y="212034"/>
                  </a:lnTo>
                  <a:lnTo>
                    <a:pt x="155432" y="227280"/>
                  </a:lnTo>
                  <a:lnTo>
                    <a:pt x="188256" y="252004"/>
                  </a:lnTo>
                  <a:lnTo>
                    <a:pt x="214248" y="285643"/>
                  </a:lnTo>
                  <a:lnTo>
                    <a:pt x="232114" y="332419"/>
                  </a:lnTo>
                  <a:lnTo>
                    <a:pt x="234514" y="380691"/>
                  </a:lnTo>
                  <a:lnTo>
                    <a:pt x="222380" y="426994"/>
                  </a:lnTo>
                  <a:lnTo>
                    <a:pt x="196642" y="467866"/>
                  </a:lnTo>
                  <a:lnTo>
                    <a:pt x="158229" y="499841"/>
                  </a:lnTo>
                  <a:lnTo>
                    <a:pt x="200045" y="473631"/>
                  </a:lnTo>
                  <a:lnTo>
                    <a:pt x="239494" y="444978"/>
                  </a:lnTo>
                  <a:lnTo>
                    <a:pt x="276522" y="414045"/>
                  </a:lnTo>
                  <a:lnTo>
                    <a:pt x="311074" y="380995"/>
                  </a:lnTo>
                  <a:lnTo>
                    <a:pt x="343097" y="345991"/>
                  </a:lnTo>
                  <a:lnTo>
                    <a:pt x="372536" y="309196"/>
                  </a:lnTo>
                  <a:lnTo>
                    <a:pt x="399336" y="270773"/>
                  </a:lnTo>
                  <a:lnTo>
                    <a:pt x="423444" y="230885"/>
                  </a:lnTo>
                  <a:lnTo>
                    <a:pt x="435920" y="206827"/>
                  </a:lnTo>
                  <a:close/>
                </a:path>
                <a:path w="505460" h="502284">
                  <a:moveTo>
                    <a:pt x="493880" y="53652"/>
                  </a:moveTo>
                  <a:lnTo>
                    <a:pt x="160642" y="53652"/>
                  </a:lnTo>
                  <a:lnTo>
                    <a:pt x="160185" y="54579"/>
                  </a:lnTo>
                  <a:lnTo>
                    <a:pt x="137921" y="94737"/>
                  </a:lnTo>
                  <a:lnTo>
                    <a:pt x="110458" y="133062"/>
                  </a:lnTo>
                  <a:lnTo>
                    <a:pt x="78292" y="168221"/>
                  </a:lnTo>
                  <a:lnTo>
                    <a:pt x="41460" y="199807"/>
                  </a:lnTo>
                  <a:lnTo>
                    <a:pt x="0" y="227413"/>
                  </a:lnTo>
                  <a:lnTo>
                    <a:pt x="18781" y="218308"/>
                  </a:lnTo>
                  <a:lnTo>
                    <a:pt x="38144" y="211886"/>
                  </a:lnTo>
                  <a:lnTo>
                    <a:pt x="57850" y="208080"/>
                  </a:lnTo>
                  <a:lnTo>
                    <a:pt x="77660" y="206827"/>
                  </a:lnTo>
                  <a:lnTo>
                    <a:pt x="435920" y="206827"/>
                  </a:lnTo>
                  <a:lnTo>
                    <a:pt x="444804" y="189694"/>
                  </a:lnTo>
                  <a:lnTo>
                    <a:pt x="477641" y="109158"/>
                  </a:lnTo>
                  <a:lnTo>
                    <a:pt x="493333" y="56206"/>
                  </a:lnTo>
                  <a:lnTo>
                    <a:pt x="493880" y="53652"/>
                  </a:lnTo>
                  <a:close/>
                </a:path>
                <a:path w="505460" h="502284">
                  <a:moveTo>
                    <a:pt x="160529" y="53856"/>
                  </a:moveTo>
                  <a:lnTo>
                    <a:pt x="160129" y="54579"/>
                  </a:lnTo>
                  <a:lnTo>
                    <a:pt x="160529" y="53856"/>
                  </a:lnTo>
                  <a:close/>
                </a:path>
                <a:path w="505460" h="502284">
                  <a:moveTo>
                    <a:pt x="505163" y="0"/>
                  </a:moveTo>
                  <a:lnTo>
                    <a:pt x="181844" y="0"/>
                  </a:lnTo>
                  <a:lnTo>
                    <a:pt x="181679" y="620"/>
                  </a:lnTo>
                  <a:lnTo>
                    <a:pt x="168186" y="36939"/>
                  </a:lnTo>
                  <a:lnTo>
                    <a:pt x="166700" y="40380"/>
                  </a:lnTo>
                  <a:lnTo>
                    <a:pt x="164503" y="45333"/>
                  </a:lnTo>
                  <a:lnTo>
                    <a:pt x="160529" y="53856"/>
                  </a:lnTo>
                  <a:lnTo>
                    <a:pt x="160642" y="53652"/>
                  </a:lnTo>
                  <a:lnTo>
                    <a:pt x="493880" y="53652"/>
                  </a:lnTo>
                  <a:lnTo>
                    <a:pt x="504798" y="2695"/>
                  </a:lnTo>
                  <a:lnTo>
                    <a:pt x="505163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 dirty="0"/>
            </a:p>
          </p:txBody>
        </p:sp>
        <p:sp>
          <p:nvSpPr>
            <p:cNvPr id="7" name="object 20"/>
            <p:cNvSpPr>
              <a:spLocks/>
            </p:cNvSpPr>
            <p:nvPr/>
          </p:nvSpPr>
          <p:spPr bwMode="auto">
            <a:xfrm>
              <a:off x="546838" y="0"/>
              <a:ext cx="1067435" cy="597535"/>
            </a:xfrm>
            <a:custGeom>
              <a:avLst/>
              <a:gdLst>
                <a:gd name="T0" fmla="*/ 1067398 w 1067435"/>
                <a:gd name="T1" fmla="*/ 499845 h 597535"/>
                <a:gd name="T2" fmla="*/ 4383 w 1067435"/>
                <a:gd name="T3" fmla="*/ 25453 h 597535"/>
                <a:gd name="T4" fmla="*/ 47186 w 1067435"/>
                <a:gd name="T5" fmla="*/ 161682 h 597535"/>
                <a:gd name="T6" fmla="*/ 114771 w 1067435"/>
                <a:gd name="T7" fmla="*/ 284567 h 597535"/>
                <a:gd name="T8" fmla="*/ 246734 w 1067435"/>
                <a:gd name="T9" fmla="*/ 430021 h 597535"/>
                <a:gd name="T10" fmla="*/ 410038 w 1067435"/>
                <a:gd name="T11" fmla="*/ 532717 h 597535"/>
                <a:gd name="T12" fmla="*/ 566037 w 1067435"/>
                <a:gd name="T13" fmla="*/ 583024 h 597535"/>
                <a:gd name="T14" fmla="*/ 652235 w 1067435"/>
                <a:gd name="T15" fmla="*/ 594866 h 597535"/>
                <a:gd name="T16" fmla="*/ 693713 w 1067435"/>
                <a:gd name="T17" fmla="*/ 596856 h 597535"/>
                <a:gd name="T18" fmla="*/ 759856 w 1067435"/>
                <a:gd name="T19" fmla="*/ 595088 h 597535"/>
                <a:gd name="T20" fmla="*/ 914903 w 1067435"/>
                <a:gd name="T21" fmla="*/ 566258 h 597535"/>
                <a:gd name="T22" fmla="*/ 1025623 w 1067435"/>
                <a:gd name="T23" fmla="*/ 521943 h 597535"/>
                <a:gd name="T24" fmla="*/ 909381 w 1067435"/>
                <a:gd name="T25" fmla="*/ 501498 h 597535"/>
                <a:gd name="T26" fmla="*/ 832630 w 1067435"/>
                <a:gd name="T27" fmla="*/ 396014 h 597535"/>
                <a:gd name="T28" fmla="*/ 854954 w 1067435"/>
                <a:gd name="T29" fmla="*/ 281913 h 597535"/>
                <a:gd name="T30" fmla="*/ 691930 w 1067435"/>
                <a:gd name="T31" fmla="*/ 281611 h 597535"/>
                <a:gd name="T32" fmla="*/ 677051 w 1067435"/>
                <a:gd name="T33" fmla="*/ 280783 h 597535"/>
                <a:gd name="T34" fmla="*/ 660922 w 1067435"/>
                <a:gd name="T35" fmla="*/ 279233 h 597535"/>
                <a:gd name="T36" fmla="*/ 620070 w 1067435"/>
                <a:gd name="T37" fmla="*/ 272449 h 597535"/>
                <a:gd name="T38" fmla="*/ 514809 w 1067435"/>
                <a:gd name="T39" fmla="*/ 233043 h 597535"/>
                <a:gd name="T40" fmla="*/ 505574 w 1067435"/>
                <a:gd name="T41" fmla="*/ 227925 h 597535"/>
                <a:gd name="T42" fmla="*/ 496879 w 1067435"/>
                <a:gd name="T43" fmla="*/ 222693 h 597535"/>
                <a:gd name="T44" fmla="*/ 410056 w 1067435"/>
                <a:gd name="T45" fmla="*/ 151205 h 597535"/>
                <a:gd name="T46" fmla="*/ 379896 w 1067435"/>
                <a:gd name="T47" fmla="*/ 113905 h 597535"/>
                <a:gd name="T48" fmla="*/ 350358 w 1067435"/>
                <a:gd name="T49" fmla="*/ 66098 h 597535"/>
                <a:gd name="T50" fmla="*/ 97203 w 1067435"/>
                <a:gd name="T51" fmla="*/ 28911 h 597535"/>
                <a:gd name="T52" fmla="*/ 1063944 w 1067435"/>
                <a:gd name="T53" fmla="*/ 501852 h 597535"/>
                <a:gd name="T54" fmla="*/ 1006726 w 1067435"/>
                <a:gd name="T55" fmla="*/ 520718 h 597535"/>
                <a:gd name="T56" fmla="*/ 1063944 w 1067435"/>
                <a:gd name="T57" fmla="*/ 501852 h 597535"/>
                <a:gd name="T58" fmla="*/ 809575 w 1067435"/>
                <a:gd name="T59" fmla="*/ 268697 h 597535"/>
                <a:gd name="T60" fmla="*/ 854954 w 1067435"/>
                <a:gd name="T61" fmla="*/ 281913 h 597535"/>
                <a:gd name="T62" fmla="*/ 909169 w 1067435"/>
                <a:gd name="T63" fmla="*/ 227405 h 597535"/>
                <a:gd name="T64" fmla="*/ 677387 w 1067435"/>
                <a:gd name="T65" fmla="*/ 280783 h 597535"/>
                <a:gd name="T66" fmla="*/ 676556 w 1067435"/>
                <a:gd name="T67" fmla="*/ 280745 h 597535"/>
                <a:gd name="T68" fmla="*/ 675961 w 1067435"/>
                <a:gd name="T69" fmla="*/ 280692 h 597535"/>
                <a:gd name="T70" fmla="*/ 662408 w 1067435"/>
                <a:gd name="T71" fmla="*/ 279398 h 597535"/>
                <a:gd name="T72" fmla="*/ 661207 w 1067435"/>
                <a:gd name="T73" fmla="*/ 279264 h 597535"/>
                <a:gd name="T74" fmla="*/ 657975 w 1067435"/>
                <a:gd name="T75" fmla="*/ 278903 h 597535"/>
                <a:gd name="T76" fmla="*/ 513757 w 1067435"/>
                <a:gd name="T77" fmla="*/ 232528 h 597535"/>
                <a:gd name="T78" fmla="*/ 513757 w 1067435"/>
                <a:gd name="T79" fmla="*/ 232528 h 597535"/>
                <a:gd name="T80" fmla="*/ 513587 w 1067435"/>
                <a:gd name="T81" fmla="*/ 232434 h 597535"/>
                <a:gd name="T82" fmla="*/ 512903 w 1067435"/>
                <a:gd name="T83" fmla="*/ 232053 h 597535"/>
                <a:gd name="T84" fmla="*/ 498251 w 1067435"/>
                <a:gd name="T85" fmla="*/ 223595 h 597535"/>
                <a:gd name="T86" fmla="*/ 496736 w 1067435"/>
                <a:gd name="T87" fmla="*/ 222693 h 597535"/>
                <a:gd name="T88" fmla="*/ 385179 w 1067435"/>
                <a:gd name="T89" fmla="*/ 121131 h 597535"/>
                <a:gd name="T90" fmla="*/ 382977 w 1067435"/>
                <a:gd name="T91" fmla="*/ 118134 h 597535"/>
                <a:gd name="T92" fmla="*/ 374512 w 1067435"/>
                <a:gd name="T93" fmla="*/ 106215 h 597535"/>
                <a:gd name="T94" fmla="*/ 374348 w 1067435"/>
                <a:gd name="T95" fmla="*/ 105942 h 597535"/>
                <a:gd name="T96" fmla="*/ 323622 w 1067435"/>
                <a:gd name="T97" fmla="*/ 0 h 597535"/>
                <a:gd name="T98" fmla="*/ 196792 w 1067435"/>
                <a:gd name="T99" fmla="*/ 28911 h 597535"/>
                <a:gd name="T100" fmla="*/ 330846 w 1067435"/>
                <a:gd name="T101" fmla="*/ 22953 h 597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67435" h="597535">
                  <a:moveTo>
                    <a:pt x="1067398" y="499845"/>
                  </a:moveTo>
                  <a:lnTo>
                    <a:pt x="1065760" y="500797"/>
                  </a:lnTo>
                  <a:lnTo>
                    <a:pt x="1067398" y="499845"/>
                  </a:lnTo>
                  <a:close/>
                </a:path>
                <a:path w="1067435" h="597535">
                  <a:moveTo>
                    <a:pt x="47409" y="0"/>
                  </a:moveTo>
                  <a:lnTo>
                    <a:pt x="0" y="0"/>
                  </a:lnTo>
                  <a:lnTo>
                    <a:pt x="4383" y="25453"/>
                  </a:lnTo>
                  <a:lnTo>
                    <a:pt x="15706" y="72128"/>
                  </a:lnTo>
                  <a:lnTo>
                    <a:pt x="30012" y="117581"/>
                  </a:lnTo>
                  <a:lnTo>
                    <a:pt x="47186" y="161682"/>
                  </a:lnTo>
                  <a:lnTo>
                    <a:pt x="67114" y="204301"/>
                  </a:lnTo>
                  <a:lnTo>
                    <a:pt x="89680" y="245306"/>
                  </a:lnTo>
                  <a:lnTo>
                    <a:pt x="114771" y="284567"/>
                  </a:lnTo>
                  <a:lnTo>
                    <a:pt x="168109" y="353276"/>
                  </a:lnTo>
                  <a:lnTo>
                    <a:pt x="206122" y="393338"/>
                  </a:lnTo>
                  <a:lnTo>
                    <a:pt x="246734" y="430021"/>
                  </a:lnTo>
                  <a:lnTo>
                    <a:pt x="289696" y="463243"/>
                  </a:lnTo>
                  <a:lnTo>
                    <a:pt x="334760" y="492923"/>
                  </a:lnTo>
                  <a:lnTo>
                    <a:pt x="410038" y="532717"/>
                  </a:lnTo>
                  <a:lnTo>
                    <a:pt x="460281" y="553311"/>
                  </a:lnTo>
                  <a:lnTo>
                    <a:pt x="512346" y="570139"/>
                  </a:lnTo>
                  <a:lnTo>
                    <a:pt x="566037" y="583024"/>
                  </a:lnTo>
                  <a:lnTo>
                    <a:pt x="621158" y="591793"/>
                  </a:lnTo>
                  <a:lnTo>
                    <a:pt x="651625" y="594803"/>
                  </a:lnTo>
                  <a:lnTo>
                    <a:pt x="652235" y="594866"/>
                  </a:lnTo>
                  <a:lnTo>
                    <a:pt x="666058" y="595798"/>
                  </a:lnTo>
                  <a:lnTo>
                    <a:pt x="679885" y="596460"/>
                  </a:lnTo>
                  <a:lnTo>
                    <a:pt x="693713" y="596856"/>
                  </a:lnTo>
                  <a:lnTo>
                    <a:pt x="707544" y="596987"/>
                  </a:lnTo>
                  <a:lnTo>
                    <a:pt x="707937" y="596987"/>
                  </a:lnTo>
                  <a:lnTo>
                    <a:pt x="759856" y="595088"/>
                  </a:lnTo>
                  <a:lnTo>
                    <a:pt x="811814" y="589361"/>
                  </a:lnTo>
                  <a:lnTo>
                    <a:pt x="863575" y="579765"/>
                  </a:lnTo>
                  <a:lnTo>
                    <a:pt x="914903" y="566258"/>
                  </a:lnTo>
                  <a:lnTo>
                    <a:pt x="965564" y="548799"/>
                  </a:lnTo>
                  <a:lnTo>
                    <a:pt x="1015323" y="527344"/>
                  </a:lnTo>
                  <a:lnTo>
                    <a:pt x="1025623" y="521943"/>
                  </a:lnTo>
                  <a:lnTo>
                    <a:pt x="987147" y="521943"/>
                  </a:lnTo>
                  <a:lnTo>
                    <a:pt x="946940" y="516738"/>
                  </a:lnTo>
                  <a:lnTo>
                    <a:pt x="909381" y="501498"/>
                  </a:lnTo>
                  <a:lnTo>
                    <a:pt x="876562" y="476782"/>
                  </a:lnTo>
                  <a:lnTo>
                    <a:pt x="850571" y="443152"/>
                  </a:lnTo>
                  <a:lnTo>
                    <a:pt x="832630" y="396014"/>
                  </a:lnTo>
                  <a:lnTo>
                    <a:pt x="830371" y="347382"/>
                  </a:lnTo>
                  <a:lnTo>
                    <a:pt x="842850" y="300800"/>
                  </a:lnTo>
                  <a:lnTo>
                    <a:pt x="854954" y="281913"/>
                  </a:lnTo>
                  <a:lnTo>
                    <a:pt x="707544" y="281913"/>
                  </a:lnTo>
                  <a:lnTo>
                    <a:pt x="699725" y="281837"/>
                  </a:lnTo>
                  <a:lnTo>
                    <a:pt x="691930" y="281611"/>
                  </a:lnTo>
                  <a:lnTo>
                    <a:pt x="684167" y="281238"/>
                  </a:lnTo>
                  <a:lnTo>
                    <a:pt x="677387" y="280783"/>
                  </a:lnTo>
                  <a:lnTo>
                    <a:pt x="677051" y="280783"/>
                  </a:lnTo>
                  <a:lnTo>
                    <a:pt x="675222" y="280630"/>
                  </a:lnTo>
                  <a:lnTo>
                    <a:pt x="667246" y="279919"/>
                  </a:lnTo>
                  <a:lnTo>
                    <a:pt x="660922" y="279233"/>
                  </a:lnTo>
                  <a:lnTo>
                    <a:pt x="657975" y="278903"/>
                  </a:lnTo>
                  <a:lnTo>
                    <a:pt x="658309" y="278903"/>
                  </a:lnTo>
                  <a:lnTo>
                    <a:pt x="620070" y="272449"/>
                  </a:lnTo>
                  <a:lnTo>
                    <a:pt x="583001" y="262422"/>
                  </a:lnTo>
                  <a:lnTo>
                    <a:pt x="547456" y="249027"/>
                  </a:lnTo>
                  <a:lnTo>
                    <a:pt x="514809" y="233043"/>
                  </a:lnTo>
                  <a:lnTo>
                    <a:pt x="514681" y="233043"/>
                  </a:lnTo>
                  <a:lnTo>
                    <a:pt x="513564" y="232434"/>
                  </a:lnTo>
                  <a:lnTo>
                    <a:pt x="505574" y="227925"/>
                  </a:lnTo>
                  <a:lnTo>
                    <a:pt x="498248" y="223595"/>
                  </a:lnTo>
                  <a:lnTo>
                    <a:pt x="496736" y="222693"/>
                  </a:lnTo>
                  <a:lnTo>
                    <a:pt x="496879" y="222693"/>
                  </a:lnTo>
                  <a:lnTo>
                    <a:pt x="466666" y="202384"/>
                  </a:lnTo>
                  <a:lnTo>
                    <a:pt x="437286" y="178297"/>
                  </a:lnTo>
                  <a:lnTo>
                    <a:pt x="410056" y="151205"/>
                  </a:lnTo>
                  <a:lnTo>
                    <a:pt x="385663" y="121715"/>
                  </a:lnTo>
                  <a:lnTo>
                    <a:pt x="382957" y="118134"/>
                  </a:lnTo>
                  <a:lnTo>
                    <a:pt x="379896" y="113905"/>
                  </a:lnTo>
                  <a:lnTo>
                    <a:pt x="374703" y="106488"/>
                  </a:lnTo>
                  <a:lnTo>
                    <a:pt x="374321" y="105942"/>
                  </a:lnTo>
                  <a:lnTo>
                    <a:pt x="350358" y="66098"/>
                  </a:lnTo>
                  <a:lnTo>
                    <a:pt x="337172" y="36943"/>
                  </a:lnTo>
                  <a:lnTo>
                    <a:pt x="147004" y="36943"/>
                  </a:lnTo>
                  <a:lnTo>
                    <a:pt x="97203" y="28911"/>
                  </a:lnTo>
                  <a:lnTo>
                    <a:pt x="53956" y="6546"/>
                  </a:lnTo>
                  <a:lnTo>
                    <a:pt x="47409" y="0"/>
                  </a:lnTo>
                  <a:close/>
                </a:path>
                <a:path w="1067435" h="597535">
                  <a:moveTo>
                    <a:pt x="1063944" y="501852"/>
                  </a:moveTo>
                  <a:lnTo>
                    <a:pt x="1045350" y="510734"/>
                  </a:lnTo>
                  <a:lnTo>
                    <a:pt x="1026202" y="517003"/>
                  </a:lnTo>
                  <a:lnTo>
                    <a:pt x="1006726" y="520718"/>
                  </a:lnTo>
                  <a:lnTo>
                    <a:pt x="987147" y="521943"/>
                  </a:lnTo>
                  <a:lnTo>
                    <a:pt x="1025623" y="521943"/>
                  </a:lnTo>
                  <a:lnTo>
                    <a:pt x="1063944" y="501852"/>
                  </a:lnTo>
                  <a:close/>
                </a:path>
                <a:path w="1067435" h="597535">
                  <a:moveTo>
                    <a:pt x="909169" y="227405"/>
                  </a:moveTo>
                  <a:lnTo>
                    <a:pt x="859563" y="251879"/>
                  </a:lnTo>
                  <a:lnTo>
                    <a:pt x="809575" y="268697"/>
                  </a:lnTo>
                  <a:lnTo>
                    <a:pt x="758750" y="278626"/>
                  </a:lnTo>
                  <a:lnTo>
                    <a:pt x="707544" y="281913"/>
                  </a:lnTo>
                  <a:lnTo>
                    <a:pt x="854954" y="281913"/>
                  </a:lnTo>
                  <a:lnTo>
                    <a:pt x="869118" y="259813"/>
                  </a:lnTo>
                  <a:lnTo>
                    <a:pt x="908293" y="227925"/>
                  </a:lnTo>
                  <a:lnTo>
                    <a:pt x="909169" y="227405"/>
                  </a:lnTo>
                  <a:close/>
                </a:path>
                <a:path w="1067435" h="597535">
                  <a:moveTo>
                    <a:pt x="676441" y="280719"/>
                  </a:moveTo>
                  <a:lnTo>
                    <a:pt x="677051" y="280783"/>
                  </a:lnTo>
                  <a:lnTo>
                    <a:pt x="677387" y="280783"/>
                  </a:lnTo>
                  <a:lnTo>
                    <a:pt x="676441" y="280719"/>
                  </a:lnTo>
                  <a:close/>
                </a:path>
                <a:path w="1067435" h="597535">
                  <a:moveTo>
                    <a:pt x="675961" y="280692"/>
                  </a:moveTo>
                  <a:lnTo>
                    <a:pt x="676556" y="280745"/>
                  </a:lnTo>
                  <a:lnTo>
                    <a:pt x="675961" y="280692"/>
                  </a:lnTo>
                  <a:close/>
                </a:path>
                <a:path w="1067435" h="597535">
                  <a:moveTo>
                    <a:pt x="675267" y="280630"/>
                  </a:moveTo>
                  <a:lnTo>
                    <a:pt x="675961" y="280692"/>
                  </a:lnTo>
                  <a:lnTo>
                    <a:pt x="675267" y="280630"/>
                  </a:lnTo>
                  <a:close/>
                </a:path>
                <a:path w="1067435" h="597535">
                  <a:moveTo>
                    <a:pt x="661207" y="279264"/>
                  </a:moveTo>
                  <a:lnTo>
                    <a:pt x="662408" y="279398"/>
                  </a:lnTo>
                  <a:lnTo>
                    <a:pt x="661207" y="279264"/>
                  </a:lnTo>
                  <a:close/>
                </a:path>
                <a:path w="1067435" h="597535">
                  <a:moveTo>
                    <a:pt x="660930" y="279233"/>
                  </a:moveTo>
                  <a:lnTo>
                    <a:pt x="661207" y="279264"/>
                  </a:lnTo>
                  <a:lnTo>
                    <a:pt x="660930" y="279233"/>
                  </a:lnTo>
                  <a:close/>
                </a:path>
                <a:path w="1067435" h="597535">
                  <a:moveTo>
                    <a:pt x="658309" y="278903"/>
                  </a:moveTo>
                  <a:lnTo>
                    <a:pt x="657975" y="278903"/>
                  </a:lnTo>
                  <a:lnTo>
                    <a:pt x="658534" y="278941"/>
                  </a:lnTo>
                  <a:lnTo>
                    <a:pt x="658309" y="278903"/>
                  </a:lnTo>
                  <a:close/>
                </a:path>
                <a:path w="1067435" h="597535">
                  <a:moveTo>
                    <a:pt x="513757" y="232528"/>
                  </a:moveTo>
                  <a:lnTo>
                    <a:pt x="514681" y="233043"/>
                  </a:lnTo>
                  <a:lnTo>
                    <a:pt x="514809" y="233043"/>
                  </a:lnTo>
                  <a:lnTo>
                    <a:pt x="513757" y="232528"/>
                  </a:lnTo>
                  <a:close/>
                </a:path>
                <a:path w="1067435" h="597535">
                  <a:moveTo>
                    <a:pt x="513587" y="232434"/>
                  </a:moveTo>
                  <a:lnTo>
                    <a:pt x="513757" y="232528"/>
                  </a:lnTo>
                  <a:lnTo>
                    <a:pt x="513587" y="232434"/>
                  </a:lnTo>
                  <a:close/>
                </a:path>
                <a:path w="1067435" h="597535">
                  <a:moveTo>
                    <a:pt x="512903" y="232053"/>
                  </a:moveTo>
                  <a:lnTo>
                    <a:pt x="513246" y="232256"/>
                  </a:lnTo>
                  <a:lnTo>
                    <a:pt x="512903" y="232053"/>
                  </a:lnTo>
                  <a:close/>
                </a:path>
                <a:path w="1067435" h="597535">
                  <a:moveTo>
                    <a:pt x="498251" y="223595"/>
                  </a:moveTo>
                  <a:lnTo>
                    <a:pt x="498400" y="223683"/>
                  </a:lnTo>
                  <a:lnTo>
                    <a:pt x="498251" y="223595"/>
                  </a:lnTo>
                  <a:close/>
                </a:path>
                <a:path w="1067435" h="597535">
                  <a:moveTo>
                    <a:pt x="497985" y="223436"/>
                  </a:moveTo>
                  <a:close/>
                </a:path>
                <a:path w="1067435" h="597535">
                  <a:moveTo>
                    <a:pt x="496879" y="222693"/>
                  </a:moveTo>
                  <a:lnTo>
                    <a:pt x="496736" y="222693"/>
                  </a:lnTo>
                  <a:lnTo>
                    <a:pt x="497985" y="223436"/>
                  </a:lnTo>
                  <a:lnTo>
                    <a:pt x="496879" y="222693"/>
                  </a:lnTo>
                  <a:close/>
                </a:path>
                <a:path w="1067435" h="597535">
                  <a:moveTo>
                    <a:pt x="385179" y="121131"/>
                  </a:moveTo>
                  <a:lnTo>
                    <a:pt x="385611" y="121715"/>
                  </a:lnTo>
                  <a:lnTo>
                    <a:pt x="385179" y="121131"/>
                  </a:lnTo>
                  <a:close/>
                </a:path>
                <a:path w="1067435" h="597535">
                  <a:moveTo>
                    <a:pt x="382977" y="118134"/>
                  </a:moveTo>
                  <a:lnTo>
                    <a:pt x="383744" y="119188"/>
                  </a:lnTo>
                  <a:lnTo>
                    <a:pt x="382977" y="118134"/>
                  </a:lnTo>
                  <a:close/>
                </a:path>
                <a:path w="1067435" h="597535">
                  <a:moveTo>
                    <a:pt x="374512" y="106215"/>
                  </a:moveTo>
                  <a:lnTo>
                    <a:pt x="374677" y="106488"/>
                  </a:lnTo>
                  <a:lnTo>
                    <a:pt x="374512" y="106215"/>
                  </a:lnTo>
                  <a:close/>
                </a:path>
                <a:path w="1067435" h="597535">
                  <a:moveTo>
                    <a:pt x="374348" y="105942"/>
                  </a:moveTo>
                  <a:lnTo>
                    <a:pt x="374512" y="106215"/>
                  </a:lnTo>
                  <a:lnTo>
                    <a:pt x="374348" y="105942"/>
                  </a:lnTo>
                  <a:close/>
                </a:path>
                <a:path w="1067435" h="597535">
                  <a:moveTo>
                    <a:pt x="323622" y="0"/>
                  </a:moveTo>
                  <a:lnTo>
                    <a:pt x="246578" y="0"/>
                  </a:lnTo>
                  <a:lnTo>
                    <a:pt x="240032" y="6546"/>
                  </a:lnTo>
                  <a:lnTo>
                    <a:pt x="196792" y="28911"/>
                  </a:lnTo>
                  <a:lnTo>
                    <a:pt x="147004" y="36943"/>
                  </a:lnTo>
                  <a:lnTo>
                    <a:pt x="337172" y="36943"/>
                  </a:lnTo>
                  <a:lnTo>
                    <a:pt x="330846" y="22953"/>
                  </a:lnTo>
                  <a:lnTo>
                    <a:pt x="323622" y="0"/>
                  </a:lnTo>
                  <a:close/>
                </a:path>
              </a:pathLst>
            </a:custGeom>
            <a:solidFill>
              <a:srgbClr val="FF0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 dirty="0"/>
            </a:p>
          </p:txBody>
        </p:sp>
        <p:sp>
          <p:nvSpPr>
            <p:cNvPr id="8" name="object 21"/>
            <p:cNvSpPr>
              <a:spLocks/>
            </p:cNvSpPr>
            <p:nvPr/>
          </p:nvSpPr>
          <p:spPr bwMode="auto">
            <a:xfrm>
              <a:off x="594245" y="0"/>
              <a:ext cx="1096645" cy="521970"/>
            </a:xfrm>
            <a:custGeom>
              <a:avLst/>
              <a:gdLst>
                <a:gd name="T0" fmla="*/ 199161 w 1096645"/>
                <a:gd name="T1" fmla="*/ 0 h 521970"/>
                <a:gd name="T2" fmla="*/ 0 w 1096645"/>
                <a:gd name="T3" fmla="*/ 0 h 521970"/>
                <a:gd name="T4" fmla="*/ 6540 w 1096645"/>
                <a:gd name="T5" fmla="*/ 6553 h 521970"/>
                <a:gd name="T6" fmla="*/ 49784 w 1096645"/>
                <a:gd name="T7" fmla="*/ 28917 h 521970"/>
                <a:gd name="T8" fmla="*/ 99593 w 1096645"/>
                <a:gd name="T9" fmla="*/ 36944 h 521970"/>
                <a:gd name="T10" fmla="*/ 149377 w 1096645"/>
                <a:gd name="T11" fmla="*/ 28917 h 521970"/>
                <a:gd name="T12" fmla="*/ 192620 w 1096645"/>
                <a:gd name="T13" fmla="*/ 6553 h 521970"/>
                <a:gd name="T14" fmla="*/ 199161 w 1096645"/>
                <a:gd name="T15" fmla="*/ 0 h 521970"/>
                <a:gd name="T16" fmla="*/ 1096276 w 1096645"/>
                <a:gd name="T17" fmla="*/ 380695 h 521970"/>
                <a:gd name="T18" fmla="*/ 1093876 w 1096645"/>
                <a:gd name="T19" fmla="*/ 332422 h 521970"/>
                <a:gd name="T20" fmla="*/ 1076007 w 1096645"/>
                <a:gd name="T21" fmla="*/ 285661 h 521970"/>
                <a:gd name="T22" fmla="*/ 1050010 w 1096645"/>
                <a:gd name="T23" fmla="*/ 252006 h 521970"/>
                <a:gd name="T24" fmla="*/ 1017193 w 1096645"/>
                <a:gd name="T25" fmla="*/ 227279 h 521970"/>
                <a:gd name="T26" fmla="*/ 979627 w 1096645"/>
                <a:gd name="T27" fmla="*/ 212039 h 521970"/>
                <a:gd name="T28" fmla="*/ 939419 w 1096645"/>
                <a:gd name="T29" fmla="*/ 206832 h 521970"/>
                <a:gd name="T30" fmla="*/ 919607 w 1096645"/>
                <a:gd name="T31" fmla="*/ 208076 h 521970"/>
                <a:gd name="T32" fmla="*/ 880541 w 1096645"/>
                <a:gd name="T33" fmla="*/ 218313 h 521970"/>
                <a:gd name="T34" fmla="*/ 821702 w 1096645"/>
                <a:gd name="T35" fmla="*/ 259816 h 521970"/>
                <a:gd name="T36" fmla="*/ 795426 w 1096645"/>
                <a:gd name="T37" fmla="*/ 300799 h 521970"/>
                <a:gd name="T38" fmla="*/ 782955 w 1096645"/>
                <a:gd name="T39" fmla="*/ 347383 h 521970"/>
                <a:gd name="T40" fmla="*/ 785202 w 1096645"/>
                <a:gd name="T41" fmla="*/ 396011 h 521970"/>
                <a:gd name="T42" fmla="*/ 803148 w 1096645"/>
                <a:gd name="T43" fmla="*/ 443153 h 521970"/>
                <a:gd name="T44" fmla="*/ 829144 w 1096645"/>
                <a:gd name="T45" fmla="*/ 476783 h 521970"/>
                <a:gd name="T46" fmla="*/ 861974 w 1096645"/>
                <a:gd name="T47" fmla="*/ 501510 h 521970"/>
                <a:gd name="T48" fmla="*/ 899528 w 1096645"/>
                <a:gd name="T49" fmla="*/ 516750 h 521970"/>
                <a:gd name="T50" fmla="*/ 939736 w 1096645"/>
                <a:gd name="T51" fmla="*/ 521957 h 521970"/>
                <a:gd name="T52" fmla="*/ 959319 w 1096645"/>
                <a:gd name="T53" fmla="*/ 520725 h 521970"/>
                <a:gd name="T54" fmla="*/ 997940 w 1096645"/>
                <a:gd name="T55" fmla="*/ 510743 h 521970"/>
                <a:gd name="T56" fmla="*/ 1058405 w 1096645"/>
                <a:gd name="T57" fmla="*/ 467880 h 521970"/>
                <a:gd name="T58" fmla="*/ 1084135 w 1096645"/>
                <a:gd name="T59" fmla="*/ 426999 h 521970"/>
                <a:gd name="T60" fmla="*/ 1096276 w 1096645"/>
                <a:gd name="T61" fmla="*/ 380695 h 52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96645" h="521970">
                  <a:moveTo>
                    <a:pt x="199161" y="0"/>
                  </a:moveTo>
                  <a:lnTo>
                    <a:pt x="0" y="0"/>
                  </a:lnTo>
                  <a:lnTo>
                    <a:pt x="6540" y="6553"/>
                  </a:lnTo>
                  <a:lnTo>
                    <a:pt x="49784" y="28917"/>
                  </a:lnTo>
                  <a:lnTo>
                    <a:pt x="99593" y="36944"/>
                  </a:lnTo>
                  <a:lnTo>
                    <a:pt x="149377" y="28917"/>
                  </a:lnTo>
                  <a:lnTo>
                    <a:pt x="192620" y="6553"/>
                  </a:lnTo>
                  <a:lnTo>
                    <a:pt x="199161" y="0"/>
                  </a:lnTo>
                  <a:close/>
                </a:path>
                <a:path w="1096645" h="521970">
                  <a:moveTo>
                    <a:pt x="1096276" y="380695"/>
                  </a:moveTo>
                  <a:lnTo>
                    <a:pt x="1093876" y="332422"/>
                  </a:lnTo>
                  <a:lnTo>
                    <a:pt x="1076007" y="285661"/>
                  </a:lnTo>
                  <a:lnTo>
                    <a:pt x="1050010" y="252006"/>
                  </a:lnTo>
                  <a:lnTo>
                    <a:pt x="1017193" y="227279"/>
                  </a:lnTo>
                  <a:lnTo>
                    <a:pt x="979627" y="212039"/>
                  </a:lnTo>
                  <a:lnTo>
                    <a:pt x="939419" y="206832"/>
                  </a:lnTo>
                  <a:lnTo>
                    <a:pt x="919607" y="208076"/>
                  </a:lnTo>
                  <a:lnTo>
                    <a:pt x="880541" y="218313"/>
                  </a:lnTo>
                  <a:lnTo>
                    <a:pt x="821702" y="259816"/>
                  </a:lnTo>
                  <a:lnTo>
                    <a:pt x="795426" y="300799"/>
                  </a:lnTo>
                  <a:lnTo>
                    <a:pt x="782955" y="347383"/>
                  </a:lnTo>
                  <a:lnTo>
                    <a:pt x="785202" y="396011"/>
                  </a:lnTo>
                  <a:lnTo>
                    <a:pt x="803148" y="443153"/>
                  </a:lnTo>
                  <a:lnTo>
                    <a:pt x="829144" y="476783"/>
                  </a:lnTo>
                  <a:lnTo>
                    <a:pt x="861974" y="501510"/>
                  </a:lnTo>
                  <a:lnTo>
                    <a:pt x="899528" y="516750"/>
                  </a:lnTo>
                  <a:lnTo>
                    <a:pt x="939736" y="521957"/>
                  </a:lnTo>
                  <a:lnTo>
                    <a:pt x="959319" y="520725"/>
                  </a:lnTo>
                  <a:lnTo>
                    <a:pt x="997940" y="510743"/>
                  </a:lnTo>
                  <a:lnTo>
                    <a:pt x="1058405" y="467880"/>
                  </a:lnTo>
                  <a:lnTo>
                    <a:pt x="1084135" y="426999"/>
                  </a:lnTo>
                  <a:lnTo>
                    <a:pt x="1096276" y="38069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 dirty="0"/>
            </a:p>
          </p:txBody>
        </p:sp>
      </p:grpSp>
      <p:grpSp>
        <p:nvGrpSpPr>
          <p:cNvPr id="9" name="object 22"/>
          <p:cNvGrpSpPr>
            <a:grpSpLocks/>
          </p:cNvGrpSpPr>
          <p:nvPr/>
        </p:nvGrpSpPr>
        <p:grpSpPr bwMode="auto">
          <a:xfrm>
            <a:off x="11164888" y="4911725"/>
            <a:ext cx="1027112" cy="320675"/>
            <a:chOff x="11164967" y="4910956"/>
            <a:chExt cx="1026794" cy="320675"/>
          </a:xfrm>
        </p:grpSpPr>
        <p:sp>
          <p:nvSpPr>
            <p:cNvPr id="10" name="object 23"/>
            <p:cNvSpPr>
              <a:spLocks/>
            </p:cNvSpPr>
            <p:nvPr/>
          </p:nvSpPr>
          <p:spPr bwMode="auto">
            <a:xfrm>
              <a:off x="11327531" y="4913479"/>
              <a:ext cx="864235" cy="315595"/>
            </a:xfrm>
            <a:custGeom>
              <a:avLst/>
              <a:gdLst>
                <a:gd name="T0" fmla="*/ 864164 w 864234"/>
                <a:gd name="T1" fmla="*/ 0 h 315595"/>
                <a:gd name="T2" fmla="*/ 0 w 864234"/>
                <a:gd name="T3" fmla="*/ 0 h 315595"/>
                <a:gd name="T4" fmla="*/ 49799 w 864234"/>
                <a:gd name="T5" fmla="*/ 8031 h 315595"/>
                <a:gd name="T6" fmla="*/ 93043 w 864234"/>
                <a:gd name="T7" fmla="*/ 30397 h 315595"/>
                <a:gd name="T8" fmla="*/ 127141 w 864234"/>
                <a:gd name="T9" fmla="*/ 64500 h 315595"/>
                <a:gd name="T10" fmla="*/ 149501 w 864234"/>
                <a:gd name="T11" fmla="*/ 107748 h 315595"/>
                <a:gd name="T12" fmla="*/ 157530 w 864234"/>
                <a:gd name="T13" fmla="*/ 157543 h 315595"/>
                <a:gd name="T14" fmla="*/ 149501 w 864234"/>
                <a:gd name="T15" fmla="*/ 207332 h 315595"/>
                <a:gd name="T16" fmla="*/ 127141 w 864234"/>
                <a:gd name="T17" fmla="*/ 250576 h 315595"/>
                <a:gd name="T18" fmla="*/ 93043 w 864234"/>
                <a:gd name="T19" fmla="*/ 284678 h 315595"/>
                <a:gd name="T20" fmla="*/ 49799 w 864234"/>
                <a:gd name="T21" fmla="*/ 307042 h 315595"/>
                <a:gd name="T22" fmla="*/ 0 w 864234"/>
                <a:gd name="T23" fmla="*/ 315074 h 315595"/>
                <a:gd name="T24" fmla="*/ 864164 w 864234"/>
                <a:gd name="T25" fmla="*/ 315074 h 315595"/>
                <a:gd name="T26" fmla="*/ 864164 w 864234"/>
                <a:gd name="T27" fmla="*/ 0 h 315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4234" h="315595">
                  <a:moveTo>
                    <a:pt x="864164" y="0"/>
                  </a:moveTo>
                  <a:lnTo>
                    <a:pt x="0" y="0"/>
                  </a:lnTo>
                  <a:lnTo>
                    <a:pt x="49799" y="8031"/>
                  </a:lnTo>
                  <a:lnTo>
                    <a:pt x="93043" y="30397"/>
                  </a:lnTo>
                  <a:lnTo>
                    <a:pt x="127141" y="64500"/>
                  </a:lnTo>
                  <a:lnTo>
                    <a:pt x="149501" y="107748"/>
                  </a:lnTo>
                  <a:lnTo>
                    <a:pt x="157530" y="157543"/>
                  </a:lnTo>
                  <a:lnTo>
                    <a:pt x="149501" y="207332"/>
                  </a:lnTo>
                  <a:lnTo>
                    <a:pt x="127141" y="250576"/>
                  </a:lnTo>
                  <a:lnTo>
                    <a:pt x="93043" y="284678"/>
                  </a:lnTo>
                  <a:lnTo>
                    <a:pt x="49799" y="307042"/>
                  </a:lnTo>
                  <a:lnTo>
                    <a:pt x="0" y="315074"/>
                  </a:lnTo>
                  <a:lnTo>
                    <a:pt x="864164" y="315074"/>
                  </a:lnTo>
                  <a:lnTo>
                    <a:pt x="864164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 dirty="0"/>
            </a:p>
          </p:txBody>
        </p:sp>
        <p:sp>
          <p:nvSpPr>
            <p:cNvPr id="11" name="object 24"/>
            <p:cNvSpPr>
              <a:spLocks/>
            </p:cNvSpPr>
            <p:nvPr/>
          </p:nvSpPr>
          <p:spPr bwMode="auto">
            <a:xfrm>
              <a:off x="11164967" y="4913484"/>
              <a:ext cx="162560" cy="315595"/>
            </a:xfrm>
            <a:custGeom>
              <a:avLst/>
              <a:gdLst>
                <a:gd name="T0" fmla="*/ 162560 w 162559"/>
                <a:gd name="T1" fmla="*/ 0 h 315595"/>
                <a:gd name="T2" fmla="*/ 157530 w 162559"/>
                <a:gd name="T3" fmla="*/ 0 h 315595"/>
                <a:gd name="T4" fmla="*/ 107741 w 162559"/>
                <a:gd name="T5" fmla="*/ 8031 h 315595"/>
                <a:gd name="T6" fmla="*/ 64498 w 162559"/>
                <a:gd name="T7" fmla="*/ 30397 h 315595"/>
                <a:gd name="T8" fmla="*/ 30396 w 162559"/>
                <a:gd name="T9" fmla="*/ 64500 h 315595"/>
                <a:gd name="T10" fmla="*/ 8031 w 162559"/>
                <a:gd name="T11" fmla="*/ 107748 h 315595"/>
                <a:gd name="T12" fmla="*/ 0 w 162559"/>
                <a:gd name="T13" fmla="*/ 157543 h 315595"/>
                <a:gd name="T14" fmla="*/ 8031 w 162559"/>
                <a:gd name="T15" fmla="*/ 207332 h 315595"/>
                <a:gd name="T16" fmla="*/ 30396 w 162559"/>
                <a:gd name="T17" fmla="*/ 250576 h 315595"/>
                <a:gd name="T18" fmla="*/ 64498 w 162559"/>
                <a:gd name="T19" fmla="*/ 284678 h 315595"/>
                <a:gd name="T20" fmla="*/ 107741 w 162559"/>
                <a:gd name="T21" fmla="*/ 307042 h 315595"/>
                <a:gd name="T22" fmla="*/ 157530 w 162559"/>
                <a:gd name="T23" fmla="*/ 315074 h 315595"/>
                <a:gd name="T24" fmla="*/ 162560 w 162559"/>
                <a:gd name="T25" fmla="*/ 315074 h 315595"/>
                <a:gd name="T26" fmla="*/ 112775 w 162559"/>
                <a:gd name="T27" fmla="*/ 307042 h 315595"/>
                <a:gd name="T28" fmla="*/ 69532 w 162559"/>
                <a:gd name="T29" fmla="*/ 284678 h 315595"/>
                <a:gd name="T30" fmla="*/ 35429 w 162559"/>
                <a:gd name="T31" fmla="*/ 250576 h 315595"/>
                <a:gd name="T32" fmla="*/ 13062 w 162559"/>
                <a:gd name="T33" fmla="*/ 207332 h 315595"/>
                <a:gd name="T34" fmla="*/ 5029 w 162559"/>
                <a:gd name="T35" fmla="*/ 157543 h 315595"/>
                <a:gd name="T36" fmla="*/ 13062 w 162559"/>
                <a:gd name="T37" fmla="*/ 107748 h 315595"/>
                <a:gd name="T38" fmla="*/ 35429 w 162559"/>
                <a:gd name="T39" fmla="*/ 64500 h 315595"/>
                <a:gd name="T40" fmla="*/ 69532 w 162559"/>
                <a:gd name="T41" fmla="*/ 30397 h 315595"/>
                <a:gd name="T42" fmla="*/ 112775 w 162559"/>
                <a:gd name="T43" fmla="*/ 8031 h 315595"/>
                <a:gd name="T44" fmla="*/ 162560 w 162559"/>
                <a:gd name="T45" fmla="*/ 0 h 315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2559" h="315595">
                  <a:moveTo>
                    <a:pt x="162560" y="0"/>
                  </a:moveTo>
                  <a:lnTo>
                    <a:pt x="157530" y="0"/>
                  </a:lnTo>
                  <a:lnTo>
                    <a:pt x="107741" y="8031"/>
                  </a:lnTo>
                  <a:lnTo>
                    <a:pt x="64498" y="30397"/>
                  </a:lnTo>
                  <a:lnTo>
                    <a:pt x="30396" y="64500"/>
                  </a:lnTo>
                  <a:lnTo>
                    <a:pt x="8031" y="107748"/>
                  </a:lnTo>
                  <a:lnTo>
                    <a:pt x="0" y="157543"/>
                  </a:lnTo>
                  <a:lnTo>
                    <a:pt x="8031" y="207332"/>
                  </a:lnTo>
                  <a:lnTo>
                    <a:pt x="30396" y="250576"/>
                  </a:lnTo>
                  <a:lnTo>
                    <a:pt x="64498" y="284678"/>
                  </a:lnTo>
                  <a:lnTo>
                    <a:pt x="107741" y="307042"/>
                  </a:lnTo>
                  <a:lnTo>
                    <a:pt x="157530" y="315074"/>
                  </a:lnTo>
                  <a:lnTo>
                    <a:pt x="162560" y="315074"/>
                  </a:lnTo>
                  <a:lnTo>
                    <a:pt x="112775" y="307042"/>
                  </a:lnTo>
                  <a:lnTo>
                    <a:pt x="69532" y="284678"/>
                  </a:lnTo>
                  <a:lnTo>
                    <a:pt x="35429" y="250576"/>
                  </a:lnTo>
                  <a:lnTo>
                    <a:pt x="13062" y="207332"/>
                  </a:lnTo>
                  <a:lnTo>
                    <a:pt x="5029" y="157543"/>
                  </a:lnTo>
                  <a:lnTo>
                    <a:pt x="13062" y="107748"/>
                  </a:lnTo>
                  <a:lnTo>
                    <a:pt x="35429" y="64500"/>
                  </a:lnTo>
                  <a:lnTo>
                    <a:pt x="69532" y="30397"/>
                  </a:lnTo>
                  <a:lnTo>
                    <a:pt x="112775" y="8031"/>
                  </a:lnTo>
                  <a:lnTo>
                    <a:pt x="162560" y="0"/>
                  </a:lnTo>
                  <a:close/>
                </a:path>
              </a:pathLst>
            </a:custGeom>
            <a:solidFill>
              <a:srgbClr val="FF7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 dirty="0"/>
            </a:p>
          </p:txBody>
        </p:sp>
        <p:sp>
          <p:nvSpPr>
            <p:cNvPr id="12" name="object 25"/>
            <p:cNvSpPr>
              <a:spLocks/>
            </p:cNvSpPr>
            <p:nvPr/>
          </p:nvSpPr>
          <p:spPr bwMode="auto">
            <a:xfrm>
              <a:off x="11164973" y="4910956"/>
              <a:ext cx="320675" cy="320675"/>
            </a:xfrm>
            <a:custGeom>
              <a:avLst/>
              <a:gdLst>
                <a:gd name="T0" fmla="*/ 160045 w 320675"/>
                <a:gd name="T1" fmla="*/ 0 h 320675"/>
                <a:gd name="T2" fmla="*/ 109463 w 320675"/>
                <a:gd name="T3" fmla="*/ 8160 h 320675"/>
                <a:gd name="T4" fmla="*/ 65529 w 320675"/>
                <a:gd name="T5" fmla="*/ 30884 h 320675"/>
                <a:gd name="T6" fmla="*/ 30882 w 320675"/>
                <a:gd name="T7" fmla="*/ 65535 h 320675"/>
                <a:gd name="T8" fmla="*/ 8160 w 320675"/>
                <a:gd name="T9" fmla="*/ 109476 h 320675"/>
                <a:gd name="T10" fmla="*/ 0 w 320675"/>
                <a:gd name="T11" fmla="*/ 160070 h 320675"/>
                <a:gd name="T12" fmla="*/ 8160 w 320675"/>
                <a:gd name="T13" fmla="*/ 210653 h 320675"/>
                <a:gd name="T14" fmla="*/ 30882 w 320675"/>
                <a:gd name="T15" fmla="*/ 254586 h 320675"/>
                <a:gd name="T16" fmla="*/ 65529 w 320675"/>
                <a:gd name="T17" fmla="*/ 289233 h 320675"/>
                <a:gd name="T18" fmla="*/ 109463 w 320675"/>
                <a:gd name="T19" fmla="*/ 311955 h 320675"/>
                <a:gd name="T20" fmla="*/ 160045 w 320675"/>
                <a:gd name="T21" fmla="*/ 320116 h 320675"/>
                <a:gd name="T22" fmla="*/ 210637 w 320675"/>
                <a:gd name="T23" fmla="*/ 311955 h 320675"/>
                <a:gd name="T24" fmla="*/ 254572 w 320675"/>
                <a:gd name="T25" fmla="*/ 289233 h 320675"/>
                <a:gd name="T26" fmla="*/ 289215 w 320675"/>
                <a:gd name="T27" fmla="*/ 254586 h 320675"/>
                <a:gd name="T28" fmla="*/ 311932 w 320675"/>
                <a:gd name="T29" fmla="*/ 210653 h 320675"/>
                <a:gd name="T30" fmla="*/ 320090 w 320675"/>
                <a:gd name="T31" fmla="*/ 160070 h 320675"/>
                <a:gd name="T32" fmla="*/ 311932 w 320675"/>
                <a:gd name="T33" fmla="*/ 109476 h 320675"/>
                <a:gd name="T34" fmla="*/ 289215 w 320675"/>
                <a:gd name="T35" fmla="*/ 65535 h 320675"/>
                <a:gd name="T36" fmla="*/ 254572 w 320675"/>
                <a:gd name="T37" fmla="*/ 30884 h 320675"/>
                <a:gd name="T38" fmla="*/ 210637 w 320675"/>
                <a:gd name="T39" fmla="*/ 8160 h 320675"/>
                <a:gd name="T40" fmla="*/ 160045 w 320675"/>
                <a:gd name="T41" fmla="*/ 0 h 320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0675" h="320675">
                  <a:moveTo>
                    <a:pt x="160045" y="0"/>
                  </a:moveTo>
                  <a:lnTo>
                    <a:pt x="109463" y="8160"/>
                  </a:lnTo>
                  <a:lnTo>
                    <a:pt x="65529" y="30884"/>
                  </a:lnTo>
                  <a:lnTo>
                    <a:pt x="30882" y="65535"/>
                  </a:lnTo>
                  <a:lnTo>
                    <a:pt x="8160" y="109476"/>
                  </a:lnTo>
                  <a:lnTo>
                    <a:pt x="0" y="160070"/>
                  </a:lnTo>
                  <a:lnTo>
                    <a:pt x="8160" y="210653"/>
                  </a:lnTo>
                  <a:lnTo>
                    <a:pt x="30882" y="254586"/>
                  </a:lnTo>
                  <a:lnTo>
                    <a:pt x="65529" y="289233"/>
                  </a:lnTo>
                  <a:lnTo>
                    <a:pt x="109463" y="311955"/>
                  </a:lnTo>
                  <a:lnTo>
                    <a:pt x="160045" y="320116"/>
                  </a:lnTo>
                  <a:lnTo>
                    <a:pt x="210637" y="311955"/>
                  </a:lnTo>
                  <a:lnTo>
                    <a:pt x="254572" y="289233"/>
                  </a:lnTo>
                  <a:lnTo>
                    <a:pt x="289215" y="254586"/>
                  </a:lnTo>
                  <a:lnTo>
                    <a:pt x="311932" y="210653"/>
                  </a:lnTo>
                  <a:lnTo>
                    <a:pt x="320090" y="160070"/>
                  </a:lnTo>
                  <a:lnTo>
                    <a:pt x="311932" y="109476"/>
                  </a:lnTo>
                  <a:lnTo>
                    <a:pt x="289215" y="65535"/>
                  </a:lnTo>
                  <a:lnTo>
                    <a:pt x="254572" y="30884"/>
                  </a:lnTo>
                  <a:lnTo>
                    <a:pt x="210637" y="8160"/>
                  </a:lnTo>
                  <a:lnTo>
                    <a:pt x="160045" y="0"/>
                  </a:lnTo>
                  <a:close/>
                </a:path>
              </a:pathLst>
            </a:custGeom>
            <a:solidFill>
              <a:srgbClr val="FF6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 dirty="0"/>
            </a:p>
          </p:txBody>
        </p:sp>
      </p:grpSp>
      <p:sp>
        <p:nvSpPr>
          <p:cNvPr id="13" name="object 26"/>
          <p:cNvSpPr>
            <a:spLocks/>
          </p:cNvSpPr>
          <p:nvPr/>
        </p:nvSpPr>
        <p:spPr bwMode="auto">
          <a:xfrm>
            <a:off x="685800" y="6342063"/>
            <a:ext cx="1327150" cy="515937"/>
          </a:xfrm>
          <a:custGeom>
            <a:avLst/>
            <a:gdLst>
              <a:gd name="T0" fmla="*/ 663599 w 1327150"/>
              <a:gd name="T1" fmla="*/ 0 h 516254"/>
              <a:gd name="T2" fmla="*/ 612354 w 1327150"/>
              <a:gd name="T3" fmla="*/ 1866 h 516254"/>
              <a:gd name="T4" fmla="*/ 562310 w 1327150"/>
              <a:gd name="T5" fmla="*/ 7416 h 516254"/>
              <a:gd name="T6" fmla="*/ 513370 w 1327150"/>
              <a:gd name="T7" fmla="*/ 16513 h 516254"/>
              <a:gd name="T8" fmla="*/ 465682 w 1327150"/>
              <a:gd name="T9" fmla="*/ 29019 h 516254"/>
              <a:gd name="T10" fmla="*/ 419391 w 1327150"/>
              <a:gd name="T11" fmla="*/ 44800 h 516254"/>
              <a:gd name="T12" fmla="*/ 374531 w 1327150"/>
              <a:gd name="T13" fmla="*/ 63773 h 516254"/>
              <a:gd name="T14" fmla="*/ 331495 w 1327150"/>
              <a:gd name="T15" fmla="*/ 85687 h 516254"/>
              <a:gd name="T16" fmla="*/ 290293 w 1327150"/>
              <a:gd name="T17" fmla="*/ 110460 h 516254"/>
              <a:gd name="T18" fmla="*/ 251070 w 1327150"/>
              <a:gd name="T19" fmla="*/ 137956 h 516254"/>
              <a:gd name="T20" fmla="*/ 213972 w 1327150"/>
              <a:gd name="T21" fmla="*/ 168038 h 516254"/>
              <a:gd name="T22" fmla="*/ 179145 w 1327150"/>
              <a:gd name="T23" fmla="*/ 200571 h 516254"/>
              <a:gd name="T24" fmla="*/ 146599 w 1327150"/>
              <a:gd name="T25" fmla="*/ 235412 h 516254"/>
              <a:gd name="T26" fmla="*/ 116505 w 1327150"/>
              <a:gd name="T27" fmla="*/ 272526 h 516254"/>
              <a:gd name="T28" fmla="*/ 89000 w 1327150"/>
              <a:gd name="T29" fmla="*/ 311768 h 516254"/>
              <a:gd name="T30" fmla="*/ 64220 w 1327150"/>
              <a:gd name="T31" fmla="*/ 352990 h 516254"/>
              <a:gd name="T32" fmla="*/ 42302 w 1327150"/>
              <a:gd name="T33" fmla="*/ 396048 h 516254"/>
              <a:gd name="T34" fmla="*/ 23384 w 1327150"/>
              <a:gd name="T35" fmla="*/ 440796 h 516254"/>
              <a:gd name="T36" fmla="*/ 7603 w 1327150"/>
              <a:gd name="T37" fmla="*/ 487087 h 516254"/>
              <a:gd name="T38" fmla="*/ 0 w 1327150"/>
              <a:gd name="T39" fmla="*/ 516079 h 516254"/>
              <a:gd name="T40" fmla="*/ 335043 w 1327150"/>
              <a:gd name="T41" fmla="*/ 516079 h 516254"/>
              <a:gd name="T42" fmla="*/ 345943 w 1327150"/>
              <a:gd name="T43" fmla="*/ 495061 h 516254"/>
              <a:gd name="T44" fmla="*/ 371752 w 1327150"/>
              <a:gd name="T45" fmla="*/ 457513 h 516254"/>
              <a:gd name="T46" fmla="*/ 401941 w 1327150"/>
              <a:gd name="T47" fmla="*/ 423341 h 516254"/>
              <a:gd name="T48" fmla="*/ 437583 w 1327150"/>
              <a:gd name="T49" fmla="*/ 392012 h 516254"/>
              <a:gd name="T50" fmla="*/ 476873 w 1327150"/>
              <a:gd name="T51" fmla="*/ 365443 h 516254"/>
              <a:gd name="T52" fmla="*/ 519453 w 1327150"/>
              <a:gd name="T53" fmla="*/ 344049 h 516254"/>
              <a:gd name="T54" fmla="*/ 564965 w 1327150"/>
              <a:gd name="T55" fmla="*/ 328243 h 516254"/>
              <a:gd name="T56" fmla="*/ 613052 w 1327150"/>
              <a:gd name="T57" fmla="*/ 318438 h 516254"/>
              <a:gd name="T58" fmla="*/ 663358 w 1327150"/>
              <a:gd name="T59" fmla="*/ 315048 h 516254"/>
              <a:gd name="T60" fmla="*/ 1239784 w 1327150"/>
              <a:gd name="T61" fmla="*/ 315048 h 516254"/>
              <a:gd name="T62" fmla="*/ 1239254 w 1327150"/>
              <a:gd name="T63" fmla="*/ 314157 h 516254"/>
              <a:gd name="T64" fmla="*/ 1211337 w 1327150"/>
              <a:gd name="T65" fmla="*/ 274037 h 516254"/>
              <a:gd name="T66" fmla="*/ 1180723 w 1327150"/>
              <a:gd name="T67" fmla="*/ 236123 h 516254"/>
              <a:gd name="T68" fmla="*/ 1147558 w 1327150"/>
              <a:gd name="T69" fmla="*/ 200571 h 516254"/>
              <a:gd name="T70" fmla="*/ 1112708 w 1327150"/>
              <a:gd name="T71" fmla="*/ 168019 h 516254"/>
              <a:gd name="T72" fmla="*/ 1075584 w 1327150"/>
              <a:gd name="T73" fmla="*/ 137922 h 516254"/>
              <a:gd name="T74" fmla="*/ 1036333 w 1327150"/>
              <a:gd name="T75" fmla="*/ 110414 h 516254"/>
              <a:gd name="T76" fmla="*/ 995101 w 1327150"/>
              <a:gd name="T77" fmla="*/ 85634 h 516254"/>
              <a:gd name="T78" fmla="*/ 952167 w 1327150"/>
              <a:gd name="T79" fmla="*/ 63773 h 516254"/>
              <a:gd name="T80" fmla="*/ 907441 w 1327150"/>
              <a:gd name="T81" fmla="*/ 44856 h 516254"/>
              <a:gd name="T82" fmla="*/ 861173 w 1327150"/>
              <a:gd name="T83" fmla="*/ 29072 h 516254"/>
              <a:gd name="T84" fmla="*/ 813509 w 1327150"/>
              <a:gd name="T85" fmla="*/ 16558 h 516254"/>
              <a:gd name="T86" fmla="*/ 764594 w 1327150"/>
              <a:gd name="T87" fmla="*/ 7450 h 516254"/>
              <a:gd name="T88" fmla="*/ 714576 w 1327150"/>
              <a:gd name="T89" fmla="*/ 1885 h 516254"/>
              <a:gd name="T90" fmla="*/ 663599 w 1327150"/>
              <a:gd name="T91" fmla="*/ 0 h 516254"/>
              <a:gd name="T92" fmla="*/ 1239784 w 1327150"/>
              <a:gd name="T93" fmla="*/ 315048 h 516254"/>
              <a:gd name="T94" fmla="*/ 663358 w 1327150"/>
              <a:gd name="T95" fmla="*/ 315048 h 516254"/>
              <a:gd name="T96" fmla="*/ 713668 w 1327150"/>
              <a:gd name="T97" fmla="*/ 318438 h 516254"/>
              <a:gd name="T98" fmla="*/ 761757 w 1327150"/>
              <a:gd name="T99" fmla="*/ 328243 h 516254"/>
              <a:gd name="T100" fmla="*/ 807269 w 1327150"/>
              <a:gd name="T101" fmla="*/ 344049 h 516254"/>
              <a:gd name="T102" fmla="*/ 849849 w 1327150"/>
              <a:gd name="T103" fmla="*/ 365443 h 516254"/>
              <a:gd name="T104" fmla="*/ 889141 w 1327150"/>
              <a:gd name="T105" fmla="*/ 392012 h 516254"/>
              <a:gd name="T106" fmla="*/ 924787 w 1327150"/>
              <a:gd name="T107" fmla="*/ 423341 h 516254"/>
              <a:gd name="T108" fmla="*/ 956121 w 1327150"/>
              <a:gd name="T109" fmla="*/ 458988 h 516254"/>
              <a:gd name="T110" fmla="*/ 982691 w 1327150"/>
              <a:gd name="T111" fmla="*/ 498279 h 516254"/>
              <a:gd name="T112" fmla="*/ 991634 w 1327150"/>
              <a:gd name="T113" fmla="*/ 516079 h 516254"/>
              <a:gd name="T114" fmla="*/ 1326680 w 1327150"/>
              <a:gd name="T115" fmla="*/ 516079 h 516254"/>
              <a:gd name="T116" fmla="*/ 1321040 w 1327150"/>
              <a:gd name="T117" fmla="*/ 493599 h 516254"/>
              <a:gd name="T118" fmla="*/ 1305366 w 1327150"/>
              <a:gd name="T119" fmla="*/ 446204 h 516254"/>
              <a:gd name="T120" fmla="*/ 1286413 w 1327150"/>
              <a:gd name="T121" fmla="*/ 400396 h 516254"/>
              <a:gd name="T122" fmla="*/ 1264328 w 1327150"/>
              <a:gd name="T123" fmla="*/ 356328 h 516254"/>
              <a:gd name="T124" fmla="*/ 1239784 w 1327150"/>
              <a:gd name="T125" fmla="*/ 315048 h 516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27150" h="516254">
                <a:moveTo>
                  <a:pt x="663599" y="0"/>
                </a:moveTo>
                <a:lnTo>
                  <a:pt x="612354" y="1866"/>
                </a:lnTo>
                <a:lnTo>
                  <a:pt x="562310" y="7416"/>
                </a:lnTo>
                <a:lnTo>
                  <a:pt x="513370" y="16513"/>
                </a:lnTo>
                <a:lnTo>
                  <a:pt x="465682" y="29019"/>
                </a:lnTo>
                <a:lnTo>
                  <a:pt x="419391" y="44800"/>
                </a:lnTo>
                <a:lnTo>
                  <a:pt x="374531" y="63773"/>
                </a:lnTo>
                <a:lnTo>
                  <a:pt x="331495" y="85687"/>
                </a:lnTo>
                <a:lnTo>
                  <a:pt x="290293" y="110460"/>
                </a:lnTo>
                <a:lnTo>
                  <a:pt x="251070" y="137956"/>
                </a:lnTo>
                <a:lnTo>
                  <a:pt x="213972" y="168038"/>
                </a:lnTo>
                <a:lnTo>
                  <a:pt x="179145" y="200571"/>
                </a:lnTo>
                <a:lnTo>
                  <a:pt x="146599" y="235412"/>
                </a:lnTo>
                <a:lnTo>
                  <a:pt x="116505" y="272526"/>
                </a:lnTo>
                <a:lnTo>
                  <a:pt x="89000" y="311768"/>
                </a:lnTo>
                <a:lnTo>
                  <a:pt x="64220" y="352990"/>
                </a:lnTo>
                <a:lnTo>
                  <a:pt x="42302" y="396048"/>
                </a:lnTo>
                <a:lnTo>
                  <a:pt x="23384" y="440796"/>
                </a:lnTo>
                <a:lnTo>
                  <a:pt x="7603" y="487087"/>
                </a:lnTo>
                <a:lnTo>
                  <a:pt x="0" y="516079"/>
                </a:lnTo>
                <a:lnTo>
                  <a:pt x="335043" y="516079"/>
                </a:lnTo>
                <a:lnTo>
                  <a:pt x="345943" y="495061"/>
                </a:lnTo>
                <a:lnTo>
                  <a:pt x="371752" y="457513"/>
                </a:lnTo>
                <a:lnTo>
                  <a:pt x="401941" y="423341"/>
                </a:lnTo>
                <a:lnTo>
                  <a:pt x="437583" y="392012"/>
                </a:lnTo>
                <a:lnTo>
                  <a:pt x="476873" y="365443"/>
                </a:lnTo>
                <a:lnTo>
                  <a:pt x="519453" y="344049"/>
                </a:lnTo>
                <a:lnTo>
                  <a:pt x="564965" y="328243"/>
                </a:lnTo>
                <a:lnTo>
                  <a:pt x="613052" y="318438"/>
                </a:lnTo>
                <a:lnTo>
                  <a:pt x="663358" y="315048"/>
                </a:lnTo>
                <a:lnTo>
                  <a:pt x="1239784" y="315048"/>
                </a:lnTo>
                <a:lnTo>
                  <a:pt x="1239254" y="314157"/>
                </a:lnTo>
                <a:lnTo>
                  <a:pt x="1211337" y="274037"/>
                </a:lnTo>
                <a:lnTo>
                  <a:pt x="1180723" y="236123"/>
                </a:lnTo>
                <a:lnTo>
                  <a:pt x="1147558" y="200571"/>
                </a:lnTo>
                <a:lnTo>
                  <a:pt x="1112708" y="168019"/>
                </a:lnTo>
                <a:lnTo>
                  <a:pt x="1075584" y="137922"/>
                </a:lnTo>
                <a:lnTo>
                  <a:pt x="1036333" y="110414"/>
                </a:lnTo>
                <a:lnTo>
                  <a:pt x="995101" y="85634"/>
                </a:lnTo>
                <a:lnTo>
                  <a:pt x="952167" y="63773"/>
                </a:lnTo>
                <a:lnTo>
                  <a:pt x="907441" y="44856"/>
                </a:lnTo>
                <a:lnTo>
                  <a:pt x="861173" y="29072"/>
                </a:lnTo>
                <a:lnTo>
                  <a:pt x="813509" y="16558"/>
                </a:lnTo>
                <a:lnTo>
                  <a:pt x="764594" y="7450"/>
                </a:lnTo>
                <a:lnTo>
                  <a:pt x="714576" y="1885"/>
                </a:lnTo>
                <a:lnTo>
                  <a:pt x="663599" y="0"/>
                </a:lnTo>
                <a:close/>
              </a:path>
              <a:path w="1327150" h="516254">
                <a:moveTo>
                  <a:pt x="1239784" y="315048"/>
                </a:moveTo>
                <a:lnTo>
                  <a:pt x="663358" y="315048"/>
                </a:lnTo>
                <a:lnTo>
                  <a:pt x="713668" y="318438"/>
                </a:lnTo>
                <a:lnTo>
                  <a:pt x="761757" y="328243"/>
                </a:lnTo>
                <a:lnTo>
                  <a:pt x="807269" y="344049"/>
                </a:lnTo>
                <a:lnTo>
                  <a:pt x="849849" y="365443"/>
                </a:lnTo>
                <a:lnTo>
                  <a:pt x="889141" y="392012"/>
                </a:lnTo>
                <a:lnTo>
                  <a:pt x="924787" y="423341"/>
                </a:lnTo>
                <a:lnTo>
                  <a:pt x="956121" y="458988"/>
                </a:lnTo>
                <a:lnTo>
                  <a:pt x="982691" y="498279"/>
                </a:lnTo>
                <a:lnTo>
                  <a:pt x="991634" y="516079"/>
                </a:lnTo>
                <a:lnTo>
                  <a:pt x="1326680" y="516079"/>
                </a:lnTo>
                <a:lnTo>
                  <a:pt x="1321040" y="493599"/>
                </a:lnTo>
                <a:lnTo>
                  <a:pt x="1305366" y="446204"/>
                </a:lnTo>
                <a:lnTo>
                  <a:pt x="1286413" y="400396"/>
                </a:lnTo>
                <a:lnTo>
                  <a:pt x="1264328" y="356328"/>
                </a:lnTo>
                <a:lnTo>
                  <a:pt x="1239784" y="315048"/>
                </a:lnTo>
                <a:close/>
              </a:path>
            </a:pathLst>
          </a:custGeom>
          <a:solidFill>
            <a:srgbClr val="FF7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pic>
        <p:nvPicPr>
          <p:cNvPr id="14" name="Picture 10" descr="Logo&#10;&#10;Description automatically generate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5825" y="381000"/>
            <a:ext cx="7493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Placeholder 27">
            <a:extLst>
              <a:ext uri="{FF2B5EF4-FFF2-40B4-BE49-F238E27FC236}">
                <a16:creationId xmlns:a16="http://schemas.microsoft.com/office/drawing/2014/main" id="{A485465A-FCB1-F12F-F54A-7BA2C95543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99122" y="6324600"/>
            <a:ext cx="2895600" cy="3810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98C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8C7B2F66-AFE5-2E76-1CEB-65E893FB63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914400"/>
            <a:ext cx="9296400" cy="776104"/>
          </a:xfrm>
          <a:prstGeom prst="rect">
            <a:avLst/>
          </a:prstGeom>
        </p:spPr>
        <p:txBody>
          <a:bodyPr/>
          <a:lstStyle>
            <a:lvl1pPr>
              <a:defRPr sz="4200" b="1">
                <a:solidFill>
                  <a:srgbClr val="4D00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8513C4F6-17C2-5F2F-B1CA-85895DACD3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0" y="2286000"/>
            <a:ext cx="8382000" cy="35814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898C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>
                <a:solidFill>
                  <a:srgbClr val="898C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>
                <a:solidFill>
                  <a:srgbClr val="898C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>
                <a:solidFill>
                  <a:srgbClr val="898C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>
                <a:solidFill>
                  <a:srgbClr val="898C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391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">
    <p:bg>
      <p:bgPr>
        <a:solidFill>
          <a:srgbClr val="FFE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5" y="7938"/>
            <a:ext cx="12176125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Logo&#10;&#10;Description automatically generated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5825" y="381000"/>
            <a:ext cx="7493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5F440882-5CA2-E55C-0CAE-47A9583CD5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928688"/>
            <a:ext cx="10287000" cy="1128712"/>
          </a:xfrm>
          <a:prstGeom prst="rect">
            <a:avLst/>
          </a:prstGeom>
        </p:spPr>
        <p:txBody>
          <a:bodyPr/>
          <a:lstStyle>
            <a:lvl1pPr>
              <a:defRPr sz="4200" b="1">
                <a:solidFill>
                  <a:srgbClr val="4D00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1579912A-A098-243C-1549-C9845B0B19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86000" y="2286000"/>
            <a:ext cx="8305800" cy="38862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4926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" name="Text Placeholder 32">
            <a:extLst>
              <a:ext uri="{FF2B5EF4-FFF2-40B4-BE49-F238E27FC236}">
                <a16:creationId xmlns:a16="http://schemas.microsoft.com/office/drawing/2014/main" id="{9402C0FC-BD9E-9315-7284-8261C5C0064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991600" y="6324600"/>
            <a:ext cx="2819400" cy="3810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4D00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0906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solidFill>
          <a:srgbClr val="4D0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Logo&#10;&#10;Description automatically generated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1063" y="374650"/>
            <a:ext cx="75406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24CA09E-A0D9-38A0-EBAC-6EA378A604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62000" y="928688"/>
            <a:ext cx="10287000" cy="997585"/>
          </a:xfrm>
          <a:prstGeom prst="rect">
            <a:avLst/>
          </a:prstGeom>
        </p:spPr>
        <p:txBody>
          <a:bodyPr/>
          <a:lstStyle>
            <a:lvl1pPr>
              <a:defRPr sz="4200" b="1">
                <a:solidFill>
                  <a:srgbClr val="FF00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64512F5-CF40-3358-3517-0C98F85673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286000" y="2286000"/>
            <a:ext cx="8686800" cy="38862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2F6D69FB-4E63-FF26-BB44-008C53D832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43600" y="6324600"/>
            <a:ext cx="5867400" cy="3048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507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12191695 w 12192000"/>
              <a:gd name="T1" fmla="*/ 0 h 6858000"/>
              <a:gd name="T2" fmla="*/ 0 w 12192000"/>
              <a:gd name="T3" fmla="*/ 0 h 6858000"/>
              <a:gd name="T4" fmla="*/ 0 w 12192000"/>
              <a:gd name="T5" fmla="*/ 6858000 h 6858000"/>
              <a:gd name="T6" fmla="*/ 12191695 w 12192000"/>
              <a:gd name="T7" fmla="*/ 6858000 h 6858000"/>
              <a:gd name="T8" fmla="*/ 12191695 w 12192000"/>
              <a:gd name="T9" fmla="*/ 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92000" h="6858000">
                <a:moveTo>
                  <a:pt x="12191695" y="0"/>
                </a:moveTo>
                <a:lnTo>
                  <a:pt x="0" y="0"/>
                </a:lnTo>
                <a:lnTo>
                  <a:pt x="0" y="6858000"/>
                </a:lnTo>
                <a:lnTo>
                  <a:pt x="12191695" y="6858000"/>
                </a:lnTo>
                <a:lnTo>
                  <a:pt x="12191695" y="0"/>
                </a:lnTo>
                <a:close/>
              </a:path>
            </a:pathLst>
          </a:custGeom>
          <a:solidFill>
            <a:srgbClr val="4D00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pic>
        <p:nvPicPr>
          <p:cNvPr id="3" name="bg object 1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2205038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Logo&#10;&#10;Description automatically generated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2638" y="374650"/>
            <a:ext cx="852487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00F69876-FDD5-626F-3582-59C0518C0C2D}"/>
              </a:ext>
            </a:extLst>
          </p:cNvPr>
          <p:cNvSpPr txBox="1"/>
          <p:nvPr/>
        </p:nvSpPr>
        <p:spPr>
          <a:xfrm>
            <a:off x="444500" y="3903663"/>
            <a:ext cx="2160588" cy="17399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1500" b="1" kern="0" dirty="0">
                <a:solidFill>
                  <a:srgbClr val="FF00AA"/>
                </a:solidFill>
                <a:latin typeface="Arial"/>
                <a:cs typeface="Arial"/>
              </a:rPr>
              <a:t>General </a:t>
            </a:r>
            <a:r>
              <a:rPr sz="1500" b="1" kern="0" spc="-10" dirty="0">
                <a:solidFill>
                  <a:srgbClr val="FF00AA"/>
                </a:solidFill>
                <a:latin typeface="Arial"/>
                <a:cs typeface="Arial"/>
              </a:rPr>
              <a:t>Enquiries:</a:t>
            </a:r>
            <a:endParaRPr sz="15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500" kern="0" dirty="0">
                <a:solidFill>
                  <a:srgbClr val="FFFFFF"/>
                </a:solidFill>
                <a:latin typeface="Arial"/>
                <a:cs typeface="Arial"/>
              </a:rPr>
              <a:t>01204</a:t>
            </a:r>
            <a:r>
              <a:rPr sz="1500" kern="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kern="0" spc="-10" dirty="0">
                <a:solidFill>
                  <a:srgbClr val="FFFFFF"/>
                </a:solidFill>
                <a:latin typeface="Arial"/>
                <a:cs typeface="Arial"/>
              </a:rPr>
              <a:t>546010</a:t>
            </a:r>
            <a:endParaRPr sz="15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500" b="1" kern="0" spc="-10" dirty="0">
                <a:solidFill>
                  <a:srgbClr val="FF00AC"/>
                </a:solidFill>
                <a:latin typeface="Arial"/>
                <a:cs typeface="Arial"/>
              </a:rPr>
              <a:t>Volunteering</a:t>
            </a:r>
            <a:r>
              <a:rPr sz="1500" b="1" kern="0" spc="-5" dirty="0">
                <a:solidFill>
                  <a:srgbClr val="FF00AC"/>
                </a:solidFill>
                <a:latin typeface="Arial"/>
                <a:cs typeface="Arial"/>
              </a:rPr>
              <a:t> </a:t>
            </a:r>
            <a:r>
              <a:rPr sz="1500" b="1" kern="0" spc="-10" dirty="0">
                <a:solidFill>
                  <a:srgbClr val="FF00AC"/>
                </a:solidFill>
                <a:latin typeface="Arial"/>
                <a:cs typeface="Arial"/>
              </a:rPr>
              <a:t>Enquiries:</a:t>
            </a:r>
            <a:endParaRPr sz="15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500" kern="0" dirty="0">
                <a:solidFill>
                  <a:srgbClr val="FFFFFF"/>
                </a:solidFill>
                <a:latin typeface="Arial"/>
                <a:cs typeface="Arial"/>
              </a:rPr>
              <a:t>01204</a:t>
            </a:r>
            <a:r>
              <a:rPr sz="1500" kern="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kern="0" spc="-10" dirty="0">
                <a:solidFill>
                  <a:srgbClr val="FFFFFF"/>
                </a:solidFill>
                <a:latin typeface="Arial"/>
                <a:cs typeface="Arial"/>
              </a:rPr>
              <a:t>546060</a:t>
            </a:r>
            <a:endParaRPr sz="15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500" b="1" kern="0" dirty="0">
                <a:solidFill>
                  <a:srgbClr val="FF00AC"/>
                </a:solidFill>
                <a:latin typeface="Arial"/>
                <a:cs typeface="Arial"/>
              </a:rPr>
              <a:t>Hub</a:t>
            </a:r>
            <a:r>
              <a:rPr sz="1500" b="1" kern="0" spc="-15" dirty="0">
                <a:solidFill>
                  <a:srgbClr val="FF00AC"/>
                </a:solidFill>
                <a:latin typeface="Arial"/>
                <a:cs typeface="Arial"/>
              </a:rPr>
              <a:t> </a:t>
            </a:r>
            <a:r>
              <a:rPr sz="1500" b="1" kern="0" spc="-10" dirty="0">
                <a:solidFill>
                  <a:srgbClr val="FF00AC"/>
                </a:solidFill>
                <a:latin typeface="Arial"/>
                <a:cs typeface="Arial"/>
              </a:rPr>
              <a:t>Enquiries:</a:t>
            </a:r>
            <a:endParaRPr sz="15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500" kern="0" dirty="0">
                <a:solidFill>
                  <a:srgbClr val="FFFFFF"/>
                </a:solidFill>
                <a:latin typeface="Arial"/>
                <a:cs typeface="Arial"/>
              </a:rPr>
              <a:t>01204</a:t>
            </a:r>
            <a:r>
              <a:rPr sz="1500" kern="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kern="0" spc="-10" dirty="0">
                <a:solidFill>
                  <a:srgbClr val="FFFFFF"/>
                </a:solidFill>
                <a:latin typeface="Arial"/>
                <a:cs typeface="Arial"/>
              </a:rPr>
              <a:t>546002</a:t>
            </a:r>
            <a:endParaRPr sz="15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 eaLnBrk="1" fontAlgn="auto" hangingPunct="1">
              <a:spcBef>
                <a:spcPts val="900"/>
              </a:spcBef>
              <a:spcAft>
                <a:spcPts val="0"/>
              </a:spcAft>
              <a:defRPr/>
            </a:pPr>
            <a:r>
              <a:rPr sz="1500" kern="0" spc="-10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www.boltoncvs.org.uk</a:t>
            </a:r>
            <a:endParaRPr sz="15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pSp>
        <p:nvGrpSpPr>
          <p:cNvPr id="6" name="object 13"/>
          <p:cNvGrpSpPr>
            <a:grpSpLocks/>
          </p:cNvGrpSpPr>
          <p:nvPr/>
        </p:nvGrpSpPr>
        <p:grpSpPr bwMode="auto">
          <a:xfrm>
            <a:off x="865188" y="5934075"/>
            <a:ext cx="314325" cy="314325"/>
            <a:chOff x="865479" y="5861205"/>
            <a:chExt cx="313690" cy="313690"/>
          </a:xfrm>
        </p:grpSpPr>
        <p:sp>
          <p:nvSpPr>
            <p:cNvPr id="7" name="object 14"/>
            <p:cNvSpPr>
              <a:spLocks/>
            </p:cNvSpPr>
            <p:nvPr/>
          </p:nvSpPr>
          <p:spPr bwMode="auto">
            <a:xfrm>
              <a:off x="865479" y="5861205"/>
              <a:ext cx="313690" cy="313690"/>
            </a:xfrm>
            <a:custGeom>
              <a:avLst/>
              <a:gdLst>
                <a:gd name="T0" fmla="*/ 156629 w 313690"/>
                <a:gd name="T1" fmla="*/ 0 h 313689"/>
                <a:gd name="T2" fmla="*/ 107123 w 313690"/>
                <a:gd name="T3" fmla="*/ 7985 h 313689"/>
                <a:gd name="T4" fmla="*/ 64127 w 313690"/>
                <a:gd name="T5" fmla="*/ 30221 h 313689"/>
                <a:gd name="T6" fmla="*/ 30221 w 313690"/>
                <a:gd name="T7" fmla="*/ 64127 h 313689"/>
                <a:gd name="T8" fmla="*/ 7985 w 313690"/>
                <a:gd name="T9" fmla="*/ 107123 h 313689"/>
                <a:gd name="T10" fmla="*/ 0 w 313690"/>
                <a:gd name="T11" fmla="*/ 156629 h 313689"/>
                <a:gd name="T12" fmla="*/ 7985 w 313690"/>
                <a:gd name="T13" fmla="*/ 206134 h 313689"/>
                <a:gd name="T14" fmla="*/ 30221 w 313690"/>
                <a:gd name="T15" fmla="*/ 249130 h 313689"/>
                <a:gd name="T16" fmla="*/ 64127 w 313690"/>
                <a:gd name="T17" fmla="*/ 283036 h 313689"/>
                <a:gd name="T18" fmla="*/ 107123 w 313690"/>
                <a:gd name="T19" fmla="*/ 305272 h 313689"/>
                <a:gd name="T20" fmla="*/ 156629 w 313690"/>
                <a:gd name="T21" fmla="*/ 313258 h 313689"/>
                <a:gd name="T22" fmla="*/ 206134 w 313690"/>
                <a:gd name="T23" fmla="*/ 305272 h 313689"/>
                <a:gd name="T24" fmla="*/ 249130 w 313690"/>
                <a:gd name="T25" fmla="*/ 283036 h 313689"/>
                <a:gd name="T26" fmla="*/ 283036 w 313690"/>
                <a:gd name="T27" fmla="*/ 249130 h 313689"/>
                <a:gd name="T28" fmla="*/ 305272 w 313690"/>
                <a:gd name="T29" fmla="*/ 206134 h 313689"/>
                <a:gd name="T30" fmla="*/ 313258 w 313690"/>
                <a:gd name="T31" fmla="*/ 156629 h 313689"/>
                <a:gd name="T32" fmla="*/ 305272 w 313690"/>
                <a:gd name="T33" fmla="*/ 107123 h 313689"/>
                <a:gd name="T34" fmla="*/ 283036 w 313690"/>
                <a:gd name="T35" fmla="*/ 64127 h 313689"/>
                <a:gd name="T36" fmla="*/ 249130 w 313690"/>
                <a:gd name="T37" fmla="*/ 30221 h 313689"/>
                <a:gd name="T38" fmla="*/ 206134 w 313690"/>
                <a:gd name="T39" fmla="*/ 7985 h 313689"/>
                <a:gd name="T40" fmla="*/ 156629 w 313690"/>
                <a:gd name="T41" fmla="*/ 0 h 31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3690" h="313689">
                  <a:moveTo>
                    <a:pt x="156629" y="0"/>
                  </a:moveTo>
                  <a:lnTo>
                    <a:pt x="107123" y="7985"/>
                  </a:lnTo>
                  <a:lnTo>
                    <a:pt x="64127" y="30221"/>
                  </a:lnTo>
                  <a:lnTo>
                    <a:pt x="30221" y="64127"/>
                  </a:lnTo>
                  <a:lnTo>
                    <a:pt x="7985" y="107123"/>
                  </a:lnTo>
                  <a:lnTo>
                    <a:pt x="0" y="156629"/>
                  </a:lnTo>
                  <a:lnTo>
                    <a:pt x="7985" y="206134"/>
                  </a:lnTo>
                  <a:lnTo>
                    <a:pt x="30221" y="249130"/>
                  </a:lnTo>
                  <a:lnTo>
                    <a:pt x="64127" y="283036"/>
                  </a:lnTo>
                  <a:lnTo>
                    <a:pt x="107123" y="305272"/>
                  </a:lnTo>
                  <a:lnTo>
                    <a:pt x="156629" y="313258"/>
                  </a:lnTo>
                  <a:lnTo>
                    <a:pt x="206134" y="305272"/>
                  </a:lnTo>
                  <a:lnTo>
                    <a:pt x="249130" y="283036"/>
                  </a:lnTo>
                  <a:lnTo>
                    <a:pt x="283036" y="249130"/>
                  </a:lnTo>
                  <a:lnTo>
                    <a:pt x="305272" y="206134"/>
                  </a:lnTo>
                  <a:lnTo>
                    <a:pt x="313258" y="156629"/>
                  </a:lnTo>
                  <a:lnTo>
                    <a:pt x="305272" y="107123"/>
                  </a:lnTo>
                  <a:lnTo>
                    <a:pt x="283036" y="64127"/>
                  </a:lnTo>
                  <a:lnTo>
                    <a:pt x="249130" y="30221"/>
                  </a:lnTo>
                  <a:lnTo>
                    <a:pt x="206134" y="7985"/>
                  </a:lnTo>
                  <a:lnTo>
                    <a:pt x="156629" y="0"/>
                  </a:lnTo>
                  <a:close/>
                </a:path>
              </a:pathLst>
            </a:custGeom>
            <a:solidFill>
              <a:srgbClr val="FF00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 dirty="0"/>
            </a:p>
          </p:txBody>
        </p:sp>
        <p:pic>
          <p:nvPicPr>
            <p:cNvPr id="8" name="object 15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786" y="5949222"/>
              <a:ext cx="164655" cy="137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object 16"/>
          <p:cNvGrpSpPr>
            <a:grpSpLocks/>
          </p:cNvGrpSpPr>
          <p:nvPr/>
        </p:nvGrpSpPr>
        <p:grpSpPr bwMode="auto">
          <a:xfrm>
            <a:off x="457200" y="5934075"/>
            <a:ext cx="314325" cy="314325"/>
            <a:chOff x="457200" y="5861205"/>
            <a:chExt cx="313690" cy="313690"/>
          </a:xfrm>
        </p:grpSpPr>
        <p:sp>
          <p:nvSpPr>
            <p:cNvPr id="10" name="object 17"/>
            <p:cNvSpPr>
              <a:spLocks/>
            </p:cNvSpPr>
            <p:nvPr/>
          </p:nvSpPr>
          <p:spPr bwMode="auto">
            <a:xfrm>
              <a:off x="457200" y="5861205"/>
              <a:ext cx="313690" cy="313690"/>
            </a:xfrm>
            <a:custGeom>
              <a:avLst/>
              <a:gdLst>
                <a:gd name="T0" fmla="*/ 156629 w 313690"/>
                <a:gd name="T1" fmla="*/ 0 h 313689"/>
                <a:gd name="T2" fmla="*/ 107123 w 313690"/>
                <a:gd name="T3" fmla="*/ 7985 h 313689"/>
                <a:gd name="T4" fmla="*/ 64127 w 313690"/>
                <a:gd name="T5" fmla="*/ 30221 h 313689"/>
                <a:gd name="T6" fmla="*/ 30221 w 313690"/>
                <a:gd name="T7" fmla="*/ 64127 h 313689"/>
                <a:gd name="T8" fmla="*/ 7985 w 313690"/>
                <a:gd name="T9" fmla="*/ 107123 h 313689"/>
                <a:gd name="T10" fmla="*/ 0 w 313690"/>
                <a:gd name="T11" fmla="*/ 156629 h 313689"/>
                <a:gd name="T12" fmla="*/ 7985 w 313690"/>
                <a:gd name="T13" fmla="*/ 206134 h 313689"/>
                <a:gd name="T14" fmla="*/ 30221 w 313690"/>
                <a:gd name="T15" fmla="*/ 249130 h 313689"/>
                <a:gd name="T16" fmla="*/ 64127 w 313690"/>
                <a:gd name="T17" fmla="*/ 283036 h 313689"/>
                <a:gd name="T18" fmla="*/ 107123 w 313690"/>
                <a:gd name="T19" fmla="*/ 305272 h 313689"/>
                <a:gd name="T20" fmla="*/ 156629 w 313690"/>
                <a:gd name="T21" fmla="*/ 313258 h 313689"/>
                <a:gd name="T22" fmla="*/ 206134 w 313690"/>
                <a:gd name="T23" fmla="*/ 305272 h 313689"/>
                <a:gd name="T24" fmla="*/ 249130 w 313690"/>
                <a:gd name="T25" fmla="*/ 283036 h 313689"/>
                <a:gd name="T26" fmla="*/ 283036 w 313690"/>
                <a:gd name="T27" fmla="*/ 249130 h 313689"/>
                <a:gd name="T28" fmla="*/ 305272 w 313690"/>
                <a:gd name="T29" fmla="*/ 206134 h 313689"/>
                <a:gd name="T30" fmla="*/ 313258 w 313690"/>
                <a:gd name="T31" fmla="*/ 156629 h 313689"/>
                <a:gd name="T32" fmla="*/ 305272 w 313690"/>
                <a:gd name="T33" fmla="*/ 107123 h 313689"/>
                <a:gd name="T34" fmla="*/ 283036 w 313690"/>
                <a:gd name="T35" fmla="*/ 64127 h 313689"/>
                <a:gd name="T36" fmla="*/ 249130 w 313690"/>
                <a:gd name="T37" fmla="*/ 30221 h 313689"/>
                <a:gd name="T38" fmla="*/ 206134 w 313690"/>
                <a:gd name="T39" fmla="*/ 7985 h 313689"/>
                <a:gd name="T40" fmla="*/ 156629 w 313690"/>
                <a:gd name="T41" fmla="*/ 0 h 31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3690" h="313689">
                  <a:moveTo>
                    <a:pt x="156629" y="0"/>
                  </a:moveTo>
                  <a:lnTo>
                    <a:pt x="107123" y="7985"/>
                  </a:lnTo>
                  <a:lnTo>
                    <a:pt x="64127" y="30221"/>
                  </a:lnTo>
                  <a:lnTo>
                    <a:pt x="30221" y="64127"/>
                  </a:lnTo>
                  <a:lnTo>
                    <a:pt x="7985" y="107123"/>
                  </a:lnTo>
                  <a:lnTo>
                    <a:pt x="0" y="156629"/>
                  </a:lnTo>
                  <a:lnTo>
                    <a:pt x="7985" y="206134"/>
                  </a:lnTo>
                  <a:lnTo>
                    <a:pt x="30221" y="249130"/>
                  </a:lnTo>
                  <a:lnTo>
                    <a:pt x="64127" y="283036"/>
                  </a:lnTo>
                  <a:lnTo>
                    <a:pt x="107123" y="305272"/>
                  </a:lnTo>
                  <a:lnTo>
                    <a:pt x="156629" y="313258"/>
                  </a:lnTo>
                  <a:lnTo>
                    <a:pt x="206134" y="305272"/>
                  </a:lnTo>
                  <a:lnTo>
                    <a:pt x="249130" y="283036"/>
                  </a:lnTo>
                  <a:lnTo>
                    <a:pt x="283036" y="249130"/>
                  </a:lnTo>
                  <a:lnTo>
                    <a:pt x="305272" y="206134"/>
                  </a:lnTo>
                  <a:lnTo>
                    <a:pt x="313258" y="156629"/>
                  </a:lnTo>
                  <a:lnTo>
                    <a:pt x="305272" y="107123"/>
                  </a:lnTo>
                  <a:lnTo>
                    <a:pt x="283036" y="64127"/>
                  </a:lnTo>
                  <a:lnTo>
                    <a:pt x="249130" y="30221"/>
                  </a:lnTo>
                  <a:lnTo>
                    <a:pt x="206134" y="7985"/>
                  </a:lnTo>
                  <a:lnTo>
                    <a:pt x="156629" y="0"/>
                  </a:lnTo>
                  <a:close/>
                </a:path>
              </a:pathLst>
            </a:custGeom>
            <a:solidFill>
              <a:srgbClr val="FF00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 dirty="0"/>
            </a:p>
          </p:txBody>
        </p:sp>
        <p:pic>
          <p:nvPicPr>
            <p:cNvPr id="11" name="object 18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571" y="5929936"/>
              <a:ext cx="90512" cy="175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90029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g object 16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12191695 w 12192000"/>
              <a:gd name="T1" fmla="*/ 0 h 6858000"/>
              <a:gd name="T2" fmla="*/ 0 w 12192000"/>
              <a:gd name="T3" fmla="*/ 0 h 6858000"/>
              <a:gd name="T4" fmla="*/ 0 w 12192000"/>
              <a:gd name="T5" fmla="*/ 6858000 h 6858000"/>
              <a:gd name="T6" fmla="*/ 12191695 w 12192000"/>
              <a:gd name="T7" fmla="*/ 6858000 h 6858000"/>
              <a:gd name="T8" fmla="*/ 12191695 w 12192000"/>
              <a:gd name="T9" fmla="*/ 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92000" h="6858000">
                <a:moveTo>
                  <a:pt x="12191695" y="0"/>
                </a:moveTo>
                <a:lnTo>
                  <a:pt x="0" y="0"/>
                </a:lnTo>
                <a:lnTo>
                  <a:pt x="0" y="6858000"/>
                </a:lnTo>
                <a:lnTo>
                  <a:pt x="12191695" y="6858000"/>
                </a:lnTo>
                <a:lnTo>
                  <a:pt x="12191695" y="0"/>
                </a:lnTo>
                <a:close/>
              </a:path>
            </a:pathLst>
          </a:custGeom>
          <a:solidFill>
            <a:srgbClr val="4D00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6" name="object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5" y="1192213"/>
            <a:ext cx="4475163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ject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2205038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Logo&#10;&#10;Description automatically generate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2638" y="374650"/>
            <a:ext cx="852487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1000" y="3013501"/>
            <a:ext cx="11429999" cy="83099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5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765E51E-D97C-2E00-7DAD-6524866EC4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6113417"/>
            <a:ext cx="55626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003155F-72EA-7589-6FC2-932F73DD8B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99122" y="6324600"/>
            <a:ext cx="2895600" cy="3810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9046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18"/>
          <p:cNvGrpSpPr>
            <a:grpSpLocks/>
          </p:cNvGrpSpPr>
          <p:nvPr/>
        </p:nvGrpSpPr>
        <p:grpSpPr bwMode="auto">
          <a:xfrm>
            <a:off x="546100" y="0"/>
            <a:ext cx="1416050" cy="596900"/>
            <a:chOff x="546838" y="0"/>
            <a:chExt cx="1414780" cy="597535"/>
          </a:xfrm>
        </p:grpSpPr>
        <p:sp>
          <p:nvSpPr>
            <p:cNvPr id="6" name="object 19"/>
            <p:cNvSpPr>
              <a:spLocks/>
            </p:cNvSpPr>
            <p:nvPr/>
          </p:nvSpPr>
          <p:spPr bwMode="auto">
            <a:xfrm>
              <a:off x="1456007" y="0"/>
              <a:ext cx="505459" cy="502284"/>
            </a:xfrm>
            <a:custGeom>
              <a:avLst/>
              <a:gdLst>
                <a:gd name="T0" fmla="*/ 156590 w 505460"/>
                <a:gd name="T1" fmla="*/ 500806 h 502284"/>
                <a:gd name="T2" fmla="*/ 154774 w 505460"/>
                <a:gd name="T3" fmla="*/ 501860 h 502284"/>
                <a:gd name="T4" fmla="*/ 156590 w 505460"/>
                <a:gd name="T5" fmla="*/ 500819 h 502284"/>
                <a:gd name="T6" fmla="*/ 156590 w 505460"/>
                <a:gd name="T7" fmla="*/ 500806 h 502284"/>
                <a:gd name="T8" fmla="*/ 435920 w 505460"/>
                <a:gd name="T9" fmla="*/ 206827 h 502284"/>
                <a:gd name="T10" fmla="*/ 77660 w 505460"/>
                <a:gd name="T11" fmla="*/ 206827 h 502284"/>
                <a:gd name="T12" fmla="*/ 117869 w 505460"/>
                <a:gd name="T13" fmla="*/ 212034 h 502284"/>
                <a:gd name="T14" fmla="*/ 155432 w 505460"/>
                <a:gd name="T15" fmla="*/ 227280 h 502284"/>
                <a:gd name="T16" fmla="*/ 188256 w 505460"/>
                <a:gd name="T17" fmla="*/ 252004 h 502284"/>
                <a:gd name="T18" fmla="*/ 214248 w 505460"/>
                <a:gd name="T19" fmla="*/ 285643 h 502284"/>
                <a:gd name="T20" fmla="*/ 232114 w 505460"/>
                <a:gd name="T21" fmla="*/ 332419 h 502284"/>
                <a:gd name="T22" fmla="*/ 234514 w 505460"/>
                <a:gd name="T23" fmla="*/ 380691 h 502284"/>
                <a:gd name="T24" fmla="*/ 222380 w 505460"/>
                <a:gd name="T25" fmla="*/ 426994 h 502284"/>
                <a:gd name="T26" fmla="*/ 196642 w 505460"/>
                <a:gd name="T27" fmla="*/ 467866 h 502284"/>
                <a:gd name="T28" fmla="*/ 158229 w 505460"/>
                <a:gd name="T29" fmla="*/ 499841 h 502284"/>
                <a:gd name="T30" fmla="*/ 200045 w 505460"/>
                <a:gd name="T31" fmla="*/ 473631 h 502284"/>
                <a:gd name="T32" fmla="*/ 239494 w 505460"/>
                <a:gd name="T33" fmla="*/ 444978 h 502284"/>
                <a:gd name="T34" fmla="*/ 276522 w 505460"/>
                <a:gd name="T35" fmla="*/ 414045 h 502284"/>
                <a:gd name="T36" fmla="*/ 311074 w 505460"/>
                <a:gd name="T37" fmla="*/ 380995 h 502284"/>
                <a:gd name="T38" fmla="*/ 343097 w 505460"/>
                <a:gd name="T39" fmla="*/ 345991 h 502284"/>
                <a:gd name="T40" fmla="*/ 372536 w 505460"/>
                <a:gd name="T41" fmla="*/ 309196 h 502284"/>
                <a:gd name="T42" fmla="*/ 399336 w 505460"/>
                <a:gd name="T43" fmla="*/ 270773 h 502284"/>
                <a:gd name="T44" fmla="*/ 423444 w 505460"/>
                <a:gd name="T45" fmla="*/ 230885 h 502284"/>
                <a:gd name="T46" fmla="*/ 435920 w 505460"/>
                <a:gd name="T47" fmla="*/ 206827 h 502284"/>
                <a:gd name="T48" fmla="*/ 493880 w 505460"/>
                <a:gd name="T49" fmla="*/ 53652 h 502284"/>
                <a:gd name="T50" fmla="*/ 160642 w 505460"/>
                <a:gd name="T51" fmla="*/ 53652 h 502284"/>
                <a:gd name="T52" fmla="*/ 160185 w 505460"/>
                <a:gd name="T53" fmla="*/ 54579 h 502284"/>
                <a:gd name="T54" fmla="*/ 137921 w 505460"/>
                <a:gd name="T55" fmla="*/ 94737 h 502284"/>
                <a:gd name="T56" fmla="*/ 110458 w 505460"/>
                <a:gd name="T57" fmla="*/ 133062 h 502284"/>
                <a:gd name="T58" fmla="*/ 78292 w 505460"/>
                <a:gd name="T59" fmla="*/ 168221 h 502284"/>
                <a:gd name="T60" fmla="*/ 41460 w 505460"/>
                <a:gd name="T61" fmla="*/ 199807 h 502284"/>
                <a:gd name="T62" fmla="*/ 0 w 505460"/>
                <a:gd name="T63" fmla="*/ 227413 h 502284"/>
                <a:gd name="T64" fmla="*/ 18781 w 505460"/>
                <a:gd name="T65" fmla="*/ 218308 h 502284"/>
                <a:gd name="T66" fmla="*/ 38144 w 505460"/>
                <a:gd name="T67" fmla="*/ 211886 h 502284"/>
                <a:gd name="T68" fmla="*/ 57850 w 505460"/>
                <a:gd name="T69" fmla="*/ 208080 h 502284"/>
                <a:gd name="T70" fmla="*/ 77660 w 505460"/>
                <a:gd name="T71" fmla="*/ 206827 h 502284"/>
                <a:gd name="T72" fmla="*/ 435920 w 505460"/>
                <a:gd name="T73" fmla="*/ 206827 h 502284"/>
                <a:gd name="T74" fmla="*/ 444804 w 505460"/>
                <a:gd name="T75" fmla="*/ 189694 h 502284"/>
                <a:gd name="T76" fmla="*/ 477641 w 505460"/>
                <a:gd name="T77" fmla="*/ 109158 h 502284"/>
                <a:gd name="T78" fmla="*/ 493333 w 505460"/>
                <a:gd name="T79" fmla="*/ 56206 h 502284"/>
                <a:gd name="T80" fmla="*/ 493880 w 505460"/>
                <a:gd name="T81" fmla="*/ 53652 h 502284"/>
                <a:gd name="T82" fmla="*/ 160529 w 505460"/>
                <a:gd name="T83" fmla="*/ 53856 h 502284"/>
                <a:gd name="T84" fmla="*/ 160129 w 505460"/>
                <a:gd name="T85" fmla="*/ 54579 h 502284"/>
                <a:gd name="T86" fmla="*/ 160529 w 505460"/>
                <a:gd name="T87" fmla="*/ 53856 h 502284"/>
                <a:gd name="T88" fmla="*/ 505163 w 505460"/>
                <a:gd name="T89" fmla="*/ 0 h 502284"/>
                <a:gd name="T90" fmla="*/ 181844 w 505460"/>
                <a:gd name="T91" fmla="*/ 0 h 502284"/>
                <a:gd name="T92" fmla="*/ 181679 w 505460"/>
                <a:gd name="T93" fmla="*/ 620 h 502284"/>
                <a:gd name="T94" fmla="*/ 168186 w 505460"/>
                <a:gd name="T95" fmla="*/ 36939 h 502284"/>
                <a:gd name="T96" fmla="*/ 166700 w 505460"/>
                <a:gd name="T97" fmla="*/ 40380 h 502284"/>
                <a:gd name="T98" fmla="*/ 164503 w 505460"/>
                <a:gd name="T99" fmla="*/ 45333 h 502284"/>
                <a:gd name="T100" fmla="*/ 160529 w 505460"/>
                <a:gd name="T101" fmla="*/ 53856 h 502284"/>
                <a:gd name="T102" fmla="*/ 160642 w 505460"/>
                <a:gd name="T103" fmla="*/ 53652 h 502284"/>
                <a:gd name="T104" fmla="*/ 493880 w 505460"/>
                <a:gd name="T105" fmla="*/ 53652 h 502284"/>
                <a:gd name="T106" fmla="*/ 504798 w 505460"/>
                <a:gd name="T107" fmla="*/ 2695 h 502284"/>
                <a:gd name="T108" fmla="*/ 505163 w 505460"/>
                <a:gd name="T109" fmla="*/ 0 h 502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5460" h="502284">
                  <a:moveTo>
                    <a:pt x="156590" y="500806"/>
                  </a:moveTo>
                  <a:lnTo>
                    <a:pt x="154774" y="501860"/>
                  </a:lnTo>
                  <a:lnTo>
                    <a:pt x="156590" y="500819"/>
                  </a:lnTo>
                  <a:lnTo>
                    <a:pt x="156590" y="500806"/>
                  </a:lnTo>
                  <a:close/>
                </a:path>
                <a:path w="505460" h="502284">
                  <a:moveTo>
                    <a:pt x="435920" y="206827"/>
                  </a:moveTo>
                  <a:lnTo>
                    <a:pt x="77660" y="206827"/>
                  </a:lnTo>
                  <a:lnTo>
                    <a:pt x="117869" y="212034"/>
                  </a:lnTo>
                  <a:lnTo>
                    <a:pt x="155432" y="227280"/>
                  </a:lnTo>
                  <a:lnTo>
                    <a:pt x="188256" y="252004"/>
                  </a:lnTo>
                  <a:lnTo>
                    <a:pt x="214248" y="285643"/>
                  </a:lnTo>
                  <a:lnTo>
                    <a:pt x="232114" y="332419"/>
                  </a:lnTo>
                  <a:lnTo>
                    <a:pt x="234514" y="380691"/>
                  </a:lnTo>
                  <a:lnTo>
                    <a:pt x="222380" y="426994"/>
                  </a:lnTo>
                  <a:lnTo>
                    <a:pt x="196642" y="467866"/>
                  </a:lnTo>
                  <a:lnTo>
                    <a:pt x="158229" y="499841"/>
                  </a:lnTo>
                  <a:lnTo>
                    <a:pt x="200045" y="473631"/>
                  </a:lnTo>
                  <a:lnTo>
                    <a:pt x="239494" y="444978"/>
                  </a:lnTo>
                  <a:lnTo>
                    <a:pt x="276522" y="414045"/>
                  </a:lnTo>
                  <a:lnTo>
                    <a:pt x="311074" y="380995"/>
                  </a:lnTo>
                  <a:lnTo>
                    <a:pt x="343097" y="345991"/>
                  </a:lnTo>
                  <a:lnTo>
                    <a:pt x="372536" y="309196"/>
                  </a:lnTo>
                  <a:lnTo>
                    <a:pt x="399336" y="270773"/>
                  </a:lnTo>
                  <a:lnTo>
                    <a:pt x="423444" y="230885"/>
                  </a:lnTo>
                  <a:lnTo>
                    <a:pt x="435920" y="206827"/>
                  </a:lnTo>
                  <a:close/>
                </a:path>
                <a:path w="505460" h="502284">
                  <a:moveTo>
                    <a:pt x="493880" y="53652"/>
                  </a:moveTo>
                  <a:lnTo>
                    <a:pt x="160642" y="53652"/>
                  </a:lnTo>
                  <a:lnTo>
                    <a:pt x="160185" y="54579"/>
                  </a:lnTo>
                  <a:lnTo>
                    <a:pt x="137921" y="94737"/>
                  </a:lnTo>
                  <a:lnTo>
                    <a:pt x="110458" y="133062"/>
                  </a:lnTo>
                  <a:lnTo>
                    <a:pt x="78292" y="168221"/>
                  </a:lnTo>
                  <a:lnTo>
                    <a:pt x="41460" y="199807"/>
                  </a:lnTo>
                  <a:lnTo>
                    <a:pt x="0" y="227413"/>
                  </a:lnTo>
                  <a:lnTo>
                    <a:pt x="18781" y="218308"/>
                  </a:lnTo>
                  <a:lnTo>
                    <a:pt x="38144" y="211886"/>
                  </a:lnTo>
                  <a:lnTo>
                    <a:pt x="57850" y="208080"/>
                  </a:lnTo>
                  <a:lnTo>
                    <a:pt x="77660" y="206827"/>
                  </a:lnTo>
                  <a:lnTo>
                    <a:pt x="435920" y="206827"/>
                  </a:lnTo>
                  <a:lnTo>
                    <a:pt x="444804" y="189694"/>
                  </a:lnTo>
                  <a:lnTo>
                    <a:pt x="477641" y="109158"/>
                  </a:lnTo>
                  <a:lnTo>
                    <a:pt x="493333" y="56206"/>
                  </a:lnTo>
                  <a:lnTo>
                    <a:pt x="493880" y="53652"/>
                  </a:lnTo>
                  <a:close/>
                </a:path>
                <a:path w="505460" h="502284">
                  <a:moveTo>
                    <a:pt x="160529" y="53856"/>
                  </a:moveTo>
                  <a:lnTo>
                    <a:pt x="160129" y="54579"/>
                  </a:lnTo>
                  <a:lnTo>
                    <a:pt x="160529" y="53856"/>
                  </a:lnTo>
                  <a:close/>
                </a:path>
                <a:path w="505460" h="502284">
                  <a:moveTo>
                    <a:pt x="505163" y="0"/>
                  </a:moveTo>
                  <a:lnTo>
                    <a:pt x="181844" y="0"/>
                  </a:lnTo>
                  <a:lnTo>
                    <a:pt x="181679" y="620"/>
                  </a:lnTo>
                  <a:lnTo>
                    <a:pt x="168186" y="36939"/>
                  </a:lnTo>
                  <a:lnTo>
                    <a:pt x="166700" y="40380"/>
                  </a:lnTo>
                  <a:lnTo>
                    <a:pt x="164503" y="45333"/>
                  </a:lnTo>
                  <a:lnTo>
                    <a:pt x="160529" y="53856"/>
                  </a:lnTo>
                  <a:lnTo>
                    <a:pt x="160642" y="53652"/>
                  </a:lnTo>
                  <a:lnTo>
                    <a:pt x="493880" y="53652"/>
                  </a:lnTo>
                  <a:lnTo>
                    <a:pt x="504798" y="2695"/>
                  </a:lnTo>
                  <a:lnTo>
                    <a:pt x="505163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" name="object 20"/>
            <p:cNvSpPr>
              <a:spLocks/>
            </p:cNvSpPr>
            <p:nvPr/>
          </p:nvSpPr>
          <p:spPr bwMode="auto">
            <a:xfrm>
              <a:off x="546838" y="0"/>
              <a:ext cx="1067435" cy="597535"/>
            </a:xfrm>
            <a:custGeom>
              <a:avLst/>
              <a:gdLst>
                <a:gd name="T0" fmla="*/ 1067398 w 1067435"/>
                <a:gd name="T1" fmla="*/ 499845 h 597535"/>
                <a:gd name="T2" fmla="*/ 4383 w 1067435"/>
                <a:gd name="T3" fmla="*/ 25453 h 597535"/>
                <a:gd name="T4" fmla="*/ 47186 w 1067435"/>
                <a:gd name="T5" fmla="*/ 161682 h 597535"/>
                <a:gd name="T6" fmla="*/ 114771 w 1067435"/>
                <a:gd name="T7" fmla="*/ 284567 h 597535"/>
                <a:gd name="T8" fmla="*/ 246734 w 1067435"/>
                <a:gd name="T9" fmla="*/ 430021 h 597535"/>
                <a:gd name="T10" fmla="*/ 410038 w 1067435"/>
                <a:gd name="T11" fmla="*/ 532717 h 597535"/>
                <a:gd name="T12" fmla="*/ 566037 w 1067435"/>
                <a:gd name="T13" fmla="*/ 583024 h 597535"/>
                <a:gd name="T14" fmla="*/ 652235 w 1067435"/>
                <a:gd name="T15" fmla="*/ 594866 h 597535"/>
                <a:gd name="T16" fmla="*/ 693713 w 1067435"/>
                <a:gd name="T17" fmla="*/ 596856 h 597535"/>
                <a:gd name="T18" fmla="*/ 759856 w 1067435"/>
                <a:gd name="T19" fmla="*/ 595088 h 597535"/>
                <a:gd name="T20" fmla="*/ 914903 w 1067435"/>
                <a:gd name="T21" fmla="*/ 566258 h 597535"/>
                <a:gd name="T22" fmla="*/ 1025623 w 1067435"/>
                <a:gd name="T23" fmla="*/ 521943 h 597535"/>
                <a:gd name="T24" fmla="*/ 909381 w 1067435"/>
                <a:gd name="T25" fmla="*/ 501498 h 597535"/>
                <a:gd name="T26" fmla="*/ 832630 w 1067435"/>
                <a:gd name="T27" fmla="*/ 396014 h 597535"/>
                <a:gd name="T28" fmla="*/ 854954 w 1067435"/>
                <a:gd name="T29" fmla="*/ 281913 h 597535"/>
                <a:gd name="T30" fmla="*/ 691930 w 1067435"/>
                <a:gd name="T31" fmla="*/ 281611 h 597535"/>
                <a:gd name="T32" fmla="*/ 677051 w 1067435"/>
                <a:gd name="T33" fmla="*/ 280783 h 597535"/>
                <a:gd name="T34" fmla="*/ 660922 w 1067435"/>
                <a:gd name="T35" fmla="*/ 279233 h 597535"/>
                <a:gd name="T36" fmla="*/ 620070 w 1067435"/>
                <a:gd name="T37" fmla="*/ 272449 h 597535"/>
                <a:gd name="T38" fmla="*/ 514809 w 1067435"/>
                <a:gd name="T39" fmla="*/ 233043 h 597535"/>
                <a:gd name="T40" fmla="*/ 505574 w 1067435"/>
                <a:gd name="T41" fmla="*/ 227925 h 597535"/>
                <a:gd name="T42" fmla="*/ 496879 w 1067435"/>
                <a:gd name="T43" fmla="*/ 222693 h 597535"/>
                <a:gd name="T44" fmla="*/ 410056 w 1067435"/>
                <a:gd name="T45" fmla="*/ 151205 h 597535"/>
                <a:gd name="T46" fmla="*/ 379896 w 1067435"/>
                <a:gd name="T47" fmla="*/ 113905 h 597535"/>
                <a:gd name="T48" fmla="*/ 350358 w 1067435"/>
                <a:gd name="T49" fmla="*/ 66098 h 597535"/>
                <a:gd name="T50" fmla="*/ 97203 w 1067435"/>
                <a:gd name="T51" fmla="*/ 28911 h 597535"/>
                <a:gd name="T52" fmla="*/ 1063944 w 1067435"/>
                <a:gd name="T53" fmla="*/ 501852 h 597535"/>
                <a:gd name="T54" fmla="*/ 1006726 w 1067435"/>
                <a:gd name="T55" fmla="*/ 520718 h 597535"/>
                <a:gd name="T56" fmla="*/ 1063944 w 1067435"/>
                <a:gd name="T57" fmla="*/ 501852 h 597535"/>
                <a:gd name="T58" fmla="*/ 809575 w 1067435"/>
                <a:gd name="T59" fmla="*/ 268697 h 597535"/>
                <a:gd name="T60" fmla="*/ 854954 w 1067435"/>
                <a:gd name="T61" fmla="*/ 281913 h 597535"/>
                <a:gd name="T62" fmla="*/ 909169 w 1067435"/>
                <a:gd name="T63" fmla="*/ 227405 h 597535"/>
                <a:gd name="T64" fmla="*/ 677387 w 1067435"/>
                <a:gd name="T65" fmla="*/ 280783 h 597535"/>
                <a:gd name="T66" fmla="*/ 676556 w 1067435"/>
                <a:gd name="T67" fmla="*/ 280745 h 597535"/>
                <a:gd name="T68" fmla="*/ 675961 w 1067435"/>
                <a:gd name="T69" fmla="*/ 280692 h 597535"/>
                <a:gd name="T70" fmla="*/ 662408 w 1067435"/>
                <a:gd name="T71" fmla="*/ 279398 h 597535"/>
                <a:gd name="T72" fmla="*/ 661207 w 1067435"/>
                <a:gd name="T73" fmla="*/ 279264 h 597535"/>
                <a:gd name="T74" fmla="*/ 657975 w 1067435"/>
                <a:gd name="T75" fmla="*/ 278903 h 597535"/>
                <a:gd name="T76" fmla="*/ 513757 w 1067435"/>
                <a:gd name="T77" fmla="*/ 232528 h 597535"/>
                <a:gd name="T78" fmla="*/ 513757 w 1067435"/>
                <a:gd name="T79" fmla="*/ 232528 h 597535"/>
                <a:gd name="T80" fmla="*/ 513587 w 1067435"/>
                <a:gd name="T81" fmla="*/ 232434 h 597535"/>
                <a:gd name="T82" fmla="*/ 512903 w 1067435"/>
                <a:gd name="T83" fmla="*/ 232053 h 597535"/>
                <a:gd name="T84" fmla="*/ 498251 w 1067435"/>
                <a:gd name="T85" fmla="*/ 223595 h 597535"/>
                <a:gd name="T86" fmla="*/ 496736 w 1067435"/>
                <a:gd name="T87" fmla="*/ 222693 h 597535"/>
                <a:gd name="T88" fmla="*/ 385179 w 1067435"/>
                <a:gd name="T89" fmla="*/ 121131 h 597535"/>
                <a:gd name="T90" fmla="*/ 382977 w 1067435"/>
                <a:gd name="T91" fmla="*/ 118134 h 597535"/>
                <a:gd name="T92" fmla="*/ 374512 w 1067435"/>
                <a:gd name="T93" fmla="*/ 106215 h 597535"/>
                <a:gd name="T94" fmla="*/ 374348 w 1067435"/>
                <a:gd name="T95" fmla="*/ 105942 h 597535"/>
                <a:gd name="T96" fmla="*/ 323622 w 1067435"/>
                <a:gd name="T97" fmla="*/ 0 h 597535"/>
                <a:gd name="T98" fmla="*/ 196792 w 1067435"/>
                <a:gd name="T99" fmla="*/ 28911 h 597535"/>
                <a:gd name="T100" fmla="*/ 330846 w 1067435"/>
                <a:gd name="T101" fmla="*/ 22953 h 597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67435" h="597535">
                  <a:moveTo>
                    <a:pt x="1067398" y="499845"/>
                  </a:moveTo>
                  <a:lnTo>
                    <a:pt x="1065760" y="500797"/>
                  </a:lnTo>
                  <a:lnTo>
                    <a:pt x="1067398" y="499845"/>
                  </a:lnTo>
                  <a:close/>
                </a:path>
                <a:path w="1067435" h="597535">
                  <a:moveTo>
                    <a:pt x="47409" y="0"/>
                  </a:moveTo>
                  <a:lnTo>
                    <a:pt x="0" y="0"/>
                  </a:lnTo>
                  <a:lnTo>
                    <a:pt x="4383" y="25453"/>
                  </a:lnTo>
                  <a:lnTo>
                    <a:pt x="15706" y="72128"/>
                  </a:lnTo>
                  <a:lnTo>
                    <a:pt x="30012" y="117581"/>
                  </a:lnTo>
                  <a:lnTo>
                    <a:pt x="47186" y="161682"/>
                  </a:lnTo>
                  <a:lnTo>
                    <a:pt x="67114" y="204301"/>
                  </a:lnTo>
                  <a:lnTo>
                    <a:pt x="89680" y="245306"/>
                  </a:lnTo>
                  <a:lnTo>
                    <a:pt x="114771" y="284567"/>
                  </a:lnTo>
                  <a:lnTo>
                    <a:pt x="168109" y="353276"/>
                  </a:lnTo>
                  <a:lnTo>
                    <a:pt x="206122" y="393338"/>
                  </a:lnTo>
                  <a:lnTo>
                    <a:pt x="246734" y="430021"/>
                  </a:lnTo>
                  <a:lnTo>
                    <a:pt x="289696" y="463243"/>
                  </a:lnTo>
                  <a:lnTo>
                    <a:pt x="334760" y="492923"/>
                  </a:lnTo>
                  <a:lnTo>
                    <a:pt x="410038" y="532717"/>
                  </a:lnTo>
                  <a:lnTo>
                    <a:pt x="460281" y="553311"/>
                  </a:lnTo>
                  <a:lnTo>
                    <a:pt x="512346" y="570139"/>
                  </a:lnTo>
                  <a:lnTo>
                    <a:pt x="566037" y="583024"/>
                  </a:lnTo>
                  <a:lnTo>
                    <a:pt x="621158" y="591793"/>
                  </a:lnTo>
                  <a:lnTo>
                    <a:pt x="651625" y="594803"/>
                  </a:lnTo>
                  <a:lnTo>
                    <a:pt x="652235" y="594866"/>
                  </a:lnTo>
                  <a:lnTo>
                    <a:pt x="666058" y="595798"/>
                  </a:lnTo>
                  <a:lnTo>
                    <a:pt x="679885" y="596460"/>
                  </a:lnTo>
                  <a:lnTo>
                    <a:pt x="693713" y="596856"/>
                  </a:lnTo>
                  <a:lnTo>
                    <a:pt x="707544" y="596987"/>
                  </a:lnTo>
                  <a:lnTo>
                    <a:pt x="707937" y="596987"/>
                  </a:lnTo>
                  <a:lnTo>
                    <a:pt x="759856" y="595088"/>
                  </a:lnTo>
                  <a:lnTo>
                    <a:pt x="811814" y="589361"/>
                  </a:lnTo>
                  <a:lnTo>
                    <a:pt x="863575" y="579765"/>
                  </a:lnTo>
                  <a:lnTo>
                    <a:pt x="914903" y="566258"/>
                  </a:lnTo>
                  <a:lnTo>
                    <a:pt x="965564" y="548799"/>
                  </a:lnTo>
                  <a:lnTo>
                    <a:pt x="1015323" y="527344"/>
                  </a:lnTo>
                  <a:lnTo>
                    <a:pt x="1025623" y="521943"/>
                  </a:lnTo>
                  <a:lnTo>
                    <a:pt x="987147" y="521943"/>
                  </a:lnTo>
                  <a:lnTo>
                    <a:pt x="946940" y="516738"/>
                  </a:lnTo>
                  <a:lnTo>
                    <a:pt x="909381" y="501498"/>
                  </a:lnTo>
                  <a:lnTo>
                    <a:pt x="876562" y="476782"/>
                  </a:lnTo>
                  <a:lnTo>
                    <a:pt x="850571" y="443152"/>
                  </a:lnTo>
                  <a:lnTo>
                    <a:pt x="832630" y="396014"/>
                  </a:lnTo>
                  <a:lnTo>
                    <a:pt x="830371" y="347382"/>
                  </a:lnTo>
                  <a:lnTo>
                    <a:pt x="842850" y="300800"/>
                  </a:lnTo>
                  <a:lnTo>
                    <a:pt x="854954" y="281913"/>
                  </a:lnTo>
                  <a:lnTo>
                    <a:pt x="707544" y="281913"/>
                  </a:lnTo>
                  <a:lnTo>
                    <a:pt x="699725" y="281837"/>
                  </a:lnTo>
                  <a:lnTo>
                    <a:pt x="691930" y="281611"/>
                  </a:lnTo>
                  <a:lnTo>
                    <a:pt x="684167" y="281238"/>
                  </a:lnTo>
                  <a:lnTo>
                    <a:pt x="677387" y="280783"/>
                  </a:lnTo>
                  <a:lnTo>
                    <a:pt x="677051" y="280783"/>
                  </a:lnTo>
                  <a:lnTo>
                    <a:pt x="675222" y="280630"/>
                  </a:lnTo>
                  <a:lnTo>
                    <a:pt x="667246" y="279919"/>
                  </a:lnTo>
                  <a:lnTo>
                    <a:pt x="660922" y="279233"/>
                  </a:lnTo>
                  <a:lnTo>
                    <a:pt x="657975" y="278903"/>
                  </a:lnTo>
                  <a:lnTo>
                    <a:pt x="658309" y="278903"/>
                  </a:lnTo>
                  <a:lnTo>
                    <a:pt x="620070" y="272449"/>
                  </a:lnTo>
                  <a:lnTo>
                    <a:pt x="583001" y="262422"/>
                  </a:lnTo>
                  <a:lnTo>
                    <a:pt x="547456" y="249027"/>
                  </a:lnTo>
                  <a:lnTo>
                    <a:pt x="514809" y="233043"/>
                  </a:lnTo>
                  <a:lnTo>
                    <a:pt x="514681" y="233043"/>
                  </a:lnTo>
                  <a:lnTo>
                    <a:pt x="513564" y="232434"/>
                  </a:lnTo>
                  <a:lnTo>
                    <a:pt x="505574" y="227925"/>
                  </a:lnTo>
                  <a:lnTo>
                    <a:pt x="498248" y="223595"/>
                  </a:lnTo>
                  <a:lnTo>
                    <a:pt x="496736" y="222693"/>
                  </a:lnTo>
                  <a:lnTo>
                    <a:pt x="496879" y="222693"/>
                  </a:lnTo>
                  <a:lnTo>
                    <a:pt x="466666" y="202384"/>
                  </a:lnTo>
                  <a:lnTo>
                    <a:pt x="437286" y="178297"/>
                  </a:lnTo>
                  <a:lnTo>
                    <a:pt x="410056" y="151205"/>
                  </a:lnTo>
                  <a:lnTo>
                    <a:pt x="385663" y="121715"/>
                  </a:lnTo>
                  <a:lnTo>
                    <a:pt x="382957" y="118134"/>
                  </a:lnTo>
                  <a:lnTo>
                    <a:pt x="379896" y="113905"/>
                  </a:lnTo>
                  <a:lnTo>
                    <a:pt x="374703" y="106488"/>
                  </a:lnTo>
                  <a:lnTo>
                    <a:pt x="374321" y="105942"/>
                  </a:lnTo>
                  <a:lnTo>
                    <a:pt x="350358" y="66098"/>
                  </a:lnTo>
                  <a:lnTo>
                    <a:pt x="337172" y="36943"/>
                  </a:lnTo>
                  <a:lnTo>
                    <a:pt x="147004" y="36943"/>
                  </a:lnTo>
                  <a:lnTo>
                    <a:pt x="97203" y="28911"/>
                  </a:lnTo>
                  <a:lnTo>
                    <a:pt x="53956" y="6546"/>
                  </a:lnTo>
                  <a:lnTo>
                    <a:pt x="47409" y="0"/>
                  </a:lnTo>
                  <a:close/>
                </a:path>
                <a:path w="1067435" h="597535">
                  <a:moveTo>
                    <a:pt x="1063944" y="501852"/>
                  </a:moveTo>
                  <a:lnTo>
                    <a:pt x="1045350" y="510734"/>
                  </a:lnTo>
                  <a:lnTo>
                    <a:pt x="1026202" y="517003"/>
                  </a:lnTo>
                  <a:lnTo>
                    <a:pt x="1006726" y="520718"/>
                  </a:lnTo>
                  <a:lnTo>
                    <a:pt x="987147" y="521943"/>
                  </a:lnTo>
                  <a:lnTo>
                    <a:pt x="1025623" y="521943"/>
                  </a:lnTo>
                  <a:lnTo>
                    <a:pt x="1063944" y="501852"/>
                  </a:lnTo>
                  <a:close/>
                </a:path>
                <a:path w="1067435" h="597535">
                  <a:moveTo>
                    <a:pt x="909169" y="227405"/>
                  </a:moveTo>
                  <a:lnTo>
                    <a:pt x="859563" y="251879"/>
                  </a:lnTo>
                  <a:lnTo>
                    <a:pt x="809575" y="268697"/>
                  </a:lnTo>
                  <a:lnTo>
                    <a:pt x="758750" y="278626"/>
                  </a:lnTo>
                  <a:lnTo>
                    <a:pt x="707544" y="281913"/>
                  </a:lnTo>
                  <a:lnTo>
                    <a:pt x="854954" y="281913"/>
                  </a:lnTo>
                  <a:lnTo>
                    <a:pt x="869118" y="259813"/>
                  </a:lnTo>
                  <a:lnTo>
                    <a:pt x="908293" y="227925"/>
                  </a:lnTo>
                  <a:lnTo>
                    <a:pt x="909169" y="227405"/>
                  </a:lnTo>
                  <a:close/>
                </a:path>
                <a:path w="1067435" h="597535">
                  <a:moveTo>
                    <a:pt x="676441" y="280719"/>
                  </a:moveTo>
                  <a:lnTo>
                    <a:pt x="677051" y="280783"/>
                  </a:lnTo>
                  <a:lnTo>
                    <a:pt x="677387" y="280783"/>
                  </a:lnTo>
                  <a:lnTo>
                    <a:pt x="676441" y="280719"/>
                  </a:lnTo>
                  <a:close/>
                </a:path>
                <a:path w="1067435" h="597535">
                  <a:moveTo>
                    <a:pt x="675961" y="280692"/>
                  </a:moveTo>
                  <a:lnTo>
                    <a:pt x="676556" y="280745"/>
                  </a:lnTo>
                  <a:lnTo>
                    <a:pt x="675961" y="280692"/>
                  </a:lnTo>
                  <a:close/>
                </a:path>
                <a:path w="1067435" h="597535">
                  <a:moveTo>
                    <a:pt x="675267" y="280630"/>
                  </a:moveTo>
                  <a:lnTo>
                    <a:pt x="675961" y="280692"/>
                  </a:lnTo>
                  <a:lnTo>
                    <a:pt x="675267" y="280630"/>
                  </a:lnTo>
                  <a:close/>
                </a:path>
                <a:path w="1067435" h="597535">
                  <a:moveTo>
                    <a:pt x="661207" y="279264"/>
                  </a:moveTo>
                  <a:lnTo>
                    <a:pt x="662408" y="279398"/>
                  </a:lnTo>
                  <a:lnTo>
                    <a:pt x="661207" y="279264"/>
                  </a:lnTo>
                  <a:close/>
                </a:path>
                <a:path w="1067435" h="597535">
                  <a:moveTo>
                    <a:pt x="660930" y="279233"/>
                  </a:moveTo>
                  <a:lnTo>
                    <a:pt x="661207" y="279264"/>
                  </a:lnTo>
                  <a:lnTo>
                    <a:pt x="660930" y="279233"/>
                  </a:lnTo>
                  <a:close/>
                </a:path>
                <a:path w="1067435" h="597535">
                  <a:moveTo>
                    <a:pt x="658309" y="278903"/>
                  </a:moveTo>
                  <a:lnTo>
                    <a:pt x="657975" y="278903"/>
                  </a:lnTo>
                  <a:lnTo>
                    <a:pt x="658534" y="278941"/>
                  </a:lnTo>
                  <a:lnTo>
                    <a:pt x="658309" y="278903"/>
                  </a:lnTo>
                  <a:close/>
                </a:path>
                <a:path w="1067435" h="597535">
                  <a:moveTo>
                    <a:pt x="513757" y="232528"/>
                  </a:moveTo>
                  <a:lnTo>
                    <a:pt x="514681" y="233043"/>
                  </a:lnTo>
                  <a:lnTo>
                    <a:pt x="514809" y="233043"/>
                  </a:lnTo>
                  <a:lnTo>
                    <a:pt x="513757" y="232528"/>
                  </a:lnTo>
                  <a:close/>
                </a:path>
                <a:path w="1067435" h="597535">
                  <a:moveTo>
                    <a:pt x="513587" y="232434"/>
                  </a:moveTo>
                  <a:lnTo>
                    <a:pt x="513757" y="232528"/>
                  </a:lnTo>
                  <a:lnTo>
                    <a:pt x="513587" y="232434"/>
                  </a:lnTo>
                  <a:close/>
                </a:path>
                <a:path w="1067435" h="597535">
                  <a:moveTo>
                    <a:pt x="512903" y="232053"/>
                  </a:moveTo>
                  <a:lnTo>
                    <a:pt x="513246" y="232256"/>
                  </a:lnTo>
                  <a:lnTo>
                    <a:pt x="512903" y="232053"/>
                  </a:lnTo>
                  <a:close/>
                </a:path>
                <a:path w="1067435" h="597535">
                  <a:moveTo>
                    <a:pt x="498251" y="223595"/>
                  </a:moveTo>
                  <a:lnTo>
                    <a:pt x="498400" y="223683"/>
                  </a:lnTo>
                  <a:lnTo>
                    <a:pt x="498251" y="223595"/>
                  </a:lnTo>
                  <a:close/>
                </a:path>
                <a:path w="1067435" h="597535">
                  <a:moveTo>
                    <a:pt x="497985" y="223436"/>
                  </a:moveTo>
                  <a:close/>
                </a:path>
                <a:path w="1067435" h="597535">
                  <a:moveTo>
                    <a:pt x="496879" y="222693"/>
                  </a:moveTo>
                  <a:lnTo>
                    <a:pt x="496736" y="222693"/>
                  </a:lnTo>
                  <a:lnTo>
                    <a:pt x="497985" y="223436"/>
                  </a:lnTo>
                  <a:lnTo>
                    <a:pt x="496879" y="222693"/>
                  </a:lnTo>
                  <a:close/>
                </a:path>
                <a:path w="1067435" h="597535">
                  <a:moveTo>
                    <a:pt x="385179" y="121131"/>
                  </a:moveTo>
                  <a:lnTo>
                    <a:pt x="385611" y="121715"/>
                  </a:lnTo>
                  <a:lnTo>
                    <a:pt x="385179" y="121131"/>
                  </a:lnTo>
                  <a:close/>
                </a:path>
                <a:path w="1067435" h="597535">
                  <a:moveTo>
                    <a:pt x="382977" y="118134"/>
                  </a:moveTo>
                  <a:lnTo>
                    <a:pt x="383744" y="119188"/>
                  </a:lnTo>
                  <a:lnTo>
                    <a:pt x="382977" y="118134"/>
                  </a:lnTo>
                  <a:close/>
                </a:path>
                <a:path w="1067435" h="597535">
                  <a:moveTo>
                    <a:pt x="374512" y="106215"/>
                  </a:moveTo>
                  <a:lnTo>
                    <a:pt x="374677" y="106488"/>
                  </a:lnTo>
                  <a:lnTo>
                    <a:pt x="374512" y="106215"/>
                  </a:lnTo>
                  <a:close/>
                </a:path>
                <a:path w="1067435" h="597535">
                  <a:moveTo>
                    <a:pt x="374348" y="105942"/>
                  </a:moveTo>
                  <a:lnTo>
                    <a:pt x="374512" y="106215"/>
                  </a:lnTo>
                  <a:lnTo>
                    <a:pt x="374348" y="105942"/>
                  </a:lnTo>
                  <a:close/>
                </a:path>
                <a:path w="1067435" h="597535">
                  <a:moveTo>
                    <a:pt x="323622" y="0"/>
                  </a:moveTo>
                  <a:lnTo>
                    <a:pt x="246578" y="0"/>
                  </a:lnTo>
                  <a:lnTo>
                    <a:pt x="240032" y="6546"/>
                  </a:lnTo>
                  <a:lnTo>
                    <a:pt x="196792" y="28911"/>
                  </a:lnTo>
                  <a:lnTo>
                    <a:pt x="147004" y="36943"/>
                  </a:lnTo>
                  <a:lnTo>
                    <a:pt x="337172" y="36943"/>
                  </a:lnTo>
                  <a:lnTo>
                    <a:pt x="330846" y="22953"/>
                  </a:lnTo>
                  <a:lnTo>
                    <a:pt x="323622" y="0"/>
                  </a:lnTo>
                  <a:close/>
                </a:path>
              </a:pathLst>
            </a:custGeom>
            <a:solidFill>
              <a:srgbClr val="FF0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8" name="object 21"/>
            <p:cNvSpPr>
              <a:spLocks/>
            </p:cNvSpPr>
            <p:nvPr/>
          </p:nvSpPr>
          <p:spPr bwMode="auto">
            <a:xfrm>
              <a:off x="594245" y="0"/>
              <a:ext cx="1096645" cy="521970"/>
            </a:xfrm>
            <a:custGeom>
              <a:avLst/>
              <a:gdLst>
                <a:gd name="T0" fmla="*/ 199161 w 1096645"/>
                <a:gd name="T1" fmla="*/ 0 h 521970"/>
                <a:gd name="T2" fmla="*/ 0 w 1096645"/>
                <a:gd name="T3" fmla="*/ 0 h 521970"/>
                <a:gd name="T4" fmla="*/ 6540 w 1096645"/>
                <a:gd name="T5" fmla="*/ 6553 h 521970"/>
                <a:gd name="T6" fmla="*/ 49784 w 1096645"/>
                <a:gd name="T7" fmla="*/ 28917 h 521970"/>
                <a:gd name="T8" fmla="*/ 99593 w 1096645"/>
                <a:gd name="T9" fmla="*/ 36944 h 521970"/>
                <a:gd name="T10" fmla="*/ 149377 w 1096645"/>
                <a:gd name="T11" fmla="*/ 28917 h 521970"/>
                <a:gd name="T12" fmla="*/ 192620 w 1096645"/>
                <a:gd name="T13" fmla="*/ 6553 h 521970"/>
                <a:gd name="T14" fmla="*/ 199161 w 1096645"/>
                <a:gd name="T15" fmla="*/ 0 h 521970"/>
                <a:gd name="T16" fmla="*/ 1096276 w 1096645"/>
                <a:gd name="T17" fmla="*/ 380695 h 521970"/>
                <a:gd name="T18" fmla="*/ 1093876 w 1096645"/>
                <a:gd name="T19" fmla="*/ 332422 h 521970"/>
                <a:gd name="T20" fmla="*/ 1076007 w 1096645"/>
                <a:gd name="T21" fmla="*/ 285661 h 521970"/>
                <a:gd name="T22" fmla="*/ 1050010 w 1096645"/>
                <a:gd name="T23" fmla="*/ 252006 h 521970"/>
                <a:gd name="T24" fmla="*/ 1017193 w 1096645"/>
                <a:gd name="T25" fmla="*/ 227279 h 521970"/>
                <a:gd name="T26" fmla="*/ 979627 w 1096645"/>
                <a:gd name="T27" fmla="*/ 212039 h 521970"/>
                <a:gd name="T28" fmla="*/ 939419 w 1096645"/>
                <a:gd name="T29" fmla="*/ 206832 h 521970"/>
                <a:gd name="T30" fmla="*/ 919607 w 1096645"/>
                <a:gd name="T31" fmla="*/ 208076 h 521970"/>
                <a:gd name="T32" fmla="*/ 880541 w 1096645"/>
                <a:gd name="T33" fmla="*/ 218313 h 521970"/>
                <a:gd name="T34" fmla="*/ 821702 w 1096645"/>
                <a:gd name="T35" fmla="*/ 259816 h 521970"/>
                <a:gd name="T36" fmla="*/ 795426 w 1096645"/>
                <a:gd name="T37" fmla="*/ 300799 h 521970"/>
                <a:gd name="T38" fmla="*/ 782955 w 1096645"/>
                <a:gd name="T39" fmla="*/ 347383 h 521970"/>
                <a:gd name="T40" fmla="*/ 785202 w 1096645"/>
                <a:gd name="T41" fmla="*/ 396011 h 521970"/>
                <a:gd name="T42" fmla="*/ 803148 w 1096645"/>
                <a:gd name="T43" fmla="*/ 443153 h 521970"/>
                <a:gd name="T44" fmla="*/ 829144 w 1096645"/>
                <a:gd name="T45" fmla="*/ 476783 h 521970"/>
                <a:gd name="T46" fmla="*/ 861974 w 1096645"/>
                <a:gd name="T47" fmla="*/ 501510 h 521970"/>
                <a:gd name="T48" fmla="*/ 899528 w 1096645"/>
                <a:gd name="T49" fmla="*/ 516750 h 521970"/>
                <a:gd name="T50" fmla="*/ 939736 w 1096645"/>
                <a:gd name="T51" fmla="*/ 521957 h 521970"/>
                <a:gd name="T52" fmla="*/ 959319 w 1096645"/>
                <a:gd name="T53" fmla="*/ 520725 h 521970"/>
                <a:gd name="T54" fmla="*/ 997940 w 1096645"/>
                <a:gd name="T55" fmla="*/ 510743 h 521970"/>
                <a:gd name="T56" fmla="*/ 1058405 w 1096645"/>
                <a:gd name="T57" fmla="*/ 467880 h 521970"/>
                <a:gd name="T58" fmla="*/ 1084135 w 1096645"/>
                <a:gd name="T59" fmla="*/ 426999 h 521970"/>
                <a:gd name="T60" fmla="*/ 1096276 w 1096645"/>
                <a:gd name="T61" fmla="*/ 380695 h 52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96645" h="521970">
                  <a:moveTo>
                    <a:pt x="199161" y="0"/>
                  </a:moveTo>
                  <a:lnTo>
                    <a:pt x="0" y="0"/>
                  </a:lnTo>
                  <a:lnTo>
                    <a:pt x="6540" y="6553"/>
                  </a:lnTo>
                  <a:lnTo>
                    <a:pt x="49784" y="28917"/>
                  </a:lnTo>
                  <a:lnTo>
                    <a:pt x="99593" y="36944"/>
                  </a:lnTo>
                  <a:lnTo>
                    <a:pt x="149377" y="28917"/>
                  </a:lnTo>
                  <a:lnTo>
                    <a:pt x="192620" y="6553"/>
                  </a:lnTo>
                  <a:lnTo>
                    <a:pt x="199161" y="0"/>
                  </a:lnTo>
                  <a:close/>
                </a:path>
                <a:path w="1096645" h="521970">
                  <a:moveTo>
                    <a:pt x="1096276" y="380695"/>
                  </a:moveTo>
                  <a:lnTo>
                    <a:pt x="1093876" y="332422"/>
                  </a:lnTo>
                  <a:lnTo>
                    <a:pt x="1076007" y="285661"/>
                  </a:lnTo>
                  <a:lnTo>
                    <a:pt x="1050010" y="252006"/>
                  </a:lnTo>
                  <a:lnTo>
                    <a:pt x="1017193" y="227279"/>
                  </a:lnTo>
                  <a:lnTo>
                    <a:pt x="979627" y="212039"/>
                  </a:lnTo>
                  <a:lnTo>
                    <a:pt x="939419" y="206832"/>
                  </a:lnTo>
                  <a:lnTo>
                    <a:pt x="919607" y="208076"/>
                  </a:lnTo>
                  <a:lnTo>
                    <a:pt x="880541" y="218313"/>
                  </a:lnTo>
                  <a:lnTo>
                    <a:pt x="821702" y="259816"/>
                  </a:lnTo>
                  <a:lnTo>
                    <a:pt x="795426" y="300799"/>
                  </a:lnTo>
                  <a:lnTo>
                    <a:pt x="782955" y="347383"/>
                  </a:lnTo>
                  <a:lnTo>
                    <a:pt x="785202" y="396011"/>
                  </a:lnTo>
                  <a:lnTo>
                    <a:pt x="803148" y="443153"/>
                  </a:lnTo>
                  <a:lnTo>
                    <a:pt x="829144" y="476783"/>
                  </a:lnTo>
                  <a:lnTo>
                    <a:pt x="861974" y="501510"/>
                  </a:lnTo>
                  <a:lnTo>
                    <a:pt x="899528" y="516750"/>
                  </a:lnTo>
                  <a:lnTo>
                    <a:pt x="939736" y="521957"/>
                  </a:lnTo>
                  <a:lnTo>
                    <a:pt x="959319" y="520725"/>
                  </a:lnTo>
                  <a:lnTo>
                    <a:pt x="997940" y="510743"/>
                  </a:lnTo>
                  <a:lnTo>
                    <a:pt x="1058405" y="467880"/>
                  </a:lnTo>
                  <a:lnTo>
                    <a:pt x="1084135" y="426999"/>
                  </a:lnTo>
                  <a:lnTo>
                    <a:pt x="1096276" y="38069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</p:grpSp>
      <p:grpSp>
        <p:nvGrpSpPr>
          <p:cNvPr id="9" name="object 22"/>
          <p:cNvGrpSpPr>
            <a:grpSpLocks/>
          </p:cNvGrpSpPr>
          <p:nvPr/>
        </p:nvGrpSpPr>
        <p:grpSpPr bwMode="auto">
          <a:xfrm>
            <a:off x="11164888" y="4911725"/>
            <a:ext cx="1027112" cy="320675"/>
            <a:chOff x="11164967" y="4910956"/>
            <a:chExt cx="1026794" cy="320675"/>
          </a:xfrm>
        </p:grpSpPr>
        <p:sp>
          <p:nvSpPr>
            <p:cNvPr id="10" name="object 23"/>
            <p:cNvSpPr>
              <a:spLocks/>
            </p:cNvSpPr>
            <p:nvPr/>
          </p:nvSpPr>
          <p:spPr bwMode="auto">
            <a:xfrm>
              <a:off x="11327531" y="4913479"/>
              <a:ext cx="864235" cy="315595"/>
            </a:xfrm>
            <a:custGeom>
              <a:avLst/>
              <a:gdLst>
                <a:gd name="T0" fmla="*/ 864164 w 864234"/>
                <a:gd name="T1" fmla="*/ 0 h 315595"/>
                <a:gd name="T2" fmla="*/ 0 w 864234"/>
                <a:gd name="T3" fmla="*/ 0 h 315595"/>
                <a:gd name="T4" fmla="*/ 49799 w 864234"/>
                <a:gd name="T5" fmla="*/ 8031 h 315595"/>
                <a:gd name="T6" fmla="*/ 93043 w 864234"/>
                <a:gd name="T7" fmla="*/ 30397 h 315595"/>
                <a:gd name="T8" fmla="*/ 127141 w 864234"/>
                <a:gd name="T9" fmla="*/ 64500 h 315595"/>
                <a:gd name="T10" fmla="*/ 149501 w 864234"/>
                <a:gd name="T11" fmla="*/ 107748 h 315595"/>
                <a:gd name="T12" fmla="*/ 157530 w 864234"/>
                <a:gd name="T13" fmla="*/ 157543 h 315595"/>
                <a:gd name="T14" fmla="*/ 149501 w 864234"/>
                <a:gd name="T15" fmla="*/ 207332 h 315595"/>
                <a:gd name="T16" fmla="*/ 127141 w 864234"/>
                <a:gd name="T17" fmla="*/ 250576 h 315595"/>
                <a:gd name="T18" fmla="*/ 93043 w 864234"/>
                <a:gd name="T19" fmla="*/ 284678 h 315595"/>
                <a:gd name="T20" fmla="*/ 49799 w 864234"/>
                <a:gd name="T21" fmla="*/ 307042 h 315595"/>
                <a:gd name="T22" fmla="*/ 0 w 864234"/>
                <a:gd name="T23" fmla="*/ 315074 h 315595"/>
                <a:gd name="T24" fmla="*/ 864164 w 864234"/>
                <a:gd name="T25" fmla="*/ 315074 h 315595"/>
                <a:gd name="T26" fmla="*/ 864164 w 864234"/>
                <a:gd name="T27" fmla="*/ 0 h 315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4234" h="315595">
                  <a:moveTo>
                    <a:pt x="864164" y="0"/>
                  </a:moveTo>
                  <a:lnTo>
                    <a:pt x="0" y="0"/>
                  </a:lnTo>
                  <a:lnTo>
                    <a:pt x="49799" y="8031"/>
                  </a:lnTo>
                  <a:lnTo>
                    <a:pt x="93043" y="30397"/>
                  </a:lnTo>
                  <a:lnTo>
                    <a:pt x="127141" y="64500"/>
                  </a:lnTo>
                  <a:lnTo>
                    <a:pt x="149501" y="107748"/>
                  </a:lnTo>
                  <a:lnTo>
                    <a:pt x="157530" y="157543"/>
                  </a:lnTo>
                  <a:lnTo>
                    <a:pt x="149501" y="207332"/>
                  </a:lnTo>
                  <a:lnTo>
                    <a:pt x="127141" y="250576"/>
                  </a:lnTo>
                  <a:lnTo>
                    <a:pt x="93043" y="284678"/>
                  </a:lnTo>
                  <a:lnTo>
                    <a:pt x="49799" y="307042"/>
                  </a:lnTo>
                  <a:lnTo>
                    <a:pt x="0" y="315074"/>
                  </a:lnTo>
                  <a:lnTo>
                    <a:pt x="864164" y="315074"/>
                  </a:lnTo>
                  <a:lnTo>
                    <a:pt x="864164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1" name="object 24"/>
            <p:cNvSpPr>
              <a:spLocks/>
            </p:cNvSpPr>
            <p:nvPr/>
          </p:nvSpPr>
          <p:spPr bwMode="auto">
            <a:xfrm>
              <a:off x="11164967" y="4913484"/>
              <a:ext cx="162560" cy="315595"/>
            </a:xfrm>
            <a:custGeom>
              <a:avLst/>
              <a:gdLst>
                <a:gd name="T0" fmla="*/ 162560 w 162559"/>
                <a:gd name="T1" fmla="*/ 0 h 315595"/>
                <a:gd name="T2" fmla="*/ 157530 w 162559"/>
                <a:gd name="T3" fmla="*/ 0 h 315595"/>
                <a:gd name="T4" fmla="*/ 107741 w 162559"/>
                <a:gd name="T5" fmla="*/ 8031 h 315595"/>
                <a:gd name="T6" fmla="*/ 64498 w 162559"/>
                <a:gd name="T7" fmla="*/ 30397 h 315595"/>
                <a:gd name="T8" fmla="*/ 30396 w 162559"/>
                <a:gd name="T9" fmla="*/ 64500 h 315595"/>
                <a:gd name="T10" fmla="*/ 8031 w 162559"/>
                <a:gd name="T11" fmla="*/ 107748 h 315595"/>
                <a:gd name="T12" fmla="*/ 0 w 162559"/>
                <a:gd name="T13" fmla="*/ 157543 h 315595"/>
                <a:gd name="T14" fmla="*/ 8031 w 162559"/>
                <a:gd name="T15" fmla="*/ 207332 h 315595"/>
                <a:gd name="T16" fmla="*/ 30396 w 162559"/>
                <a:gd name="T17" fmla="*/ 250576 h 315595"/>
                <a:gd name="T18" fmla="*/ 64498 w 162559"/>
                <a:gd name="T19" fmla="*/ 284678 h 315595"/>
                <a:gd name="T20" fmla="*/ 107741 w 162559"/>
                <a:gd name="T21" fmla="*/ 307042 h 315595"/>
                <a:gd name="T22" fmla="*/ 157530 w 162559"/>
                <a:gd name="T23" fmla="*/ 315074 h 315595"/>
                <a:gd name="T24" fmla="*/ 162560 w 162559"/>
                <a:gd name="T25" fmla="*/ 315074 h 315595"/>
                <a:gd name="T26" fmla="*/ 112775 w 162559"/>
                <a:gd name="T27" fmla="*/ 307042 h 315595"/>
                <a:gd name="T28" fmla="*/ 69532 w 162559"/>
                <a:gd name="T29" fmla="*/ 284678 h 315595"/>
                <a:gd name="T30" fmla="*/ 35429 w 162559"/>
                <a:gd name="T31" fmla="*/ 250576 h 315595"/>
                <a:gd name="T32" fmla="*/ 13062 w 162559"/>
                <a:gd name="T33" fmla="*/ 207332 h 315595"/>
                <a:gd name="T34" fmla="*/ 5029 w 162559"/>
                <a:gd name="T35" fmla="*/ 157543 h 315595"/>
                <a:gd name="T36" fmla="*/ 13062 w 162559"/>
                <a:gd name="T37" fmla="*/ 107748 h 315595"/>
                <a:gd name="T38" fmla="*/ 35429 w 162559"/>
                <a:gd name="T39" fmla="*/ 64500 h 315595"/>
                <a:gd name="T40" fmla="*/ 69532 w 162559"/>
                <a:gd name="T41" fmla="*/ 30397 h 315595"/>
                <a:gd name="T42" fmla="*/ 112775 w 162559"/>
                <a:gd name="T43" fmla="*/ 8031 h 315595"/>
                <a:gd name="T44" fmla="*/ 162560 w 162559"/>
                <a:gd name="T45" fmla="*/ 0 h 315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2559" h="315595">
                  <a:moveTo>
                    <a:pt x="162560" y="0"/>
                  </a:moveTo>
                  <a:lnTo>
                    <a:pt x="157530" y="0"/>
                  </a:lnTo>
                  <a:lnTo>
                    <a:pt x="107741" y="8031"/>
                  </a:lnTo>
                  <a:lnTo>
                    <a:pt x="64498" y="30397"/>
                  </a:lnTo>
                  <a:lnTo>
                    <a:pt x="30396" y="64500"/>
                  </a:lnTo>
                  <a:lnTo>
                    <a:pt x="8031" y="107748"/>
                  </a:lnTo>
                  <a:lnTo>
                    <a:pt x="0" y="157543"/>
                  </a:lnTo>
                  <a:lnTo>
                    <a:pt x="8031" y="207332"/>
                  </a:lnTo>
                  <a:lnTo>
                    <a:pt x="30396" y="250576"/>
                  </a:lnTo>
                  <a:lnTo>
                    <a:pt x="64498" y="284678"/>
                  </a:lnTo>
                  <a:lnTo>
                    <a:pt x="107741" y="307042"/>
                  </a:lnTo>
                  <a:lnTo>
                    <a:pt x="157530" y="315074"/>
                  </a:lnTo>
                  <a:lnTo>
                    <a:pt x="162560" y="315074"/>
                  </a:lnTo>
                  <a:lnTo>
                    <a:pt x="112775" y="307042"/>
                  </a:lnTo>
                  <a:lnTo>
                    <a:pt x="69532" y="284678"/>
                  </a:lnTo>
                  <a:lnTo>
                    <a:pt x="35429" y="250576"/>
                  </a:lnTo>
                  <a:lnTo>
                    <a:pt x="13062" y="207332"/>
                  </a:lnTo>
                  <a:lnTo>
                    <a:pt x="5029" y="157543"/>
                  </a:lnTo>
                  <a:lnTo>
                    <a:pt x="13062" y="107748"/>
                  </a:lnTo>
                  <a:lnTo>
                    <a:pt x="35429" y="64500"/>
                  </a:lnTo>
                  <a:lnTo>
                    <a:pt x="69532" y="30397"/>
                  </a:lnTo>
                  <a:lnTo>
                    <a:pt x="112775" y="8031"/>
                  </a:lnTo>
                  <a:lnTo>
                    <a:pt x="162560" y="0"/>
                  </a:lnTo>
                  <a:close/>
                </a:path>
              </a:pathLst>
            </a:custGeom>
            <a:solidFill>
              <a:srgbClr val="FF7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" name="object 25"/>
            <p:cNvSpPr>
              <a:spLocks/>
            </p:cNvSpPr>
            <p:nvPr/>
          </p:nvSpPr>
          <p:spPr bwMode="auto">
            <a:xfrm>
              <a:off x="11164973" y="4910956"/>
              <a:ext cx="320675" cy="320675"/>
            </a:xfrm>
            <a:custGeom>
              <a:avLst/>
              <a:gdLst>
                <a:gd name="T0" fmla="*/ 160045 w 320675"/>
                <a:gd name="T1" fmla="*/ 0 h 320675"/>
                <a:gd name="T2" fmla="*/ 109463 w 320675"/>
                <a:gd name="T3" fmla="*/ 8160 h 320675"/>
                <a:gd name="T4" fmla="*/ 65529 w 320675"/>
                <a:gd name="T5" fmla="*/ 30884 h 320675"/>
                <a:gd name="T6" fmla="*/ 30882 w 320675"/>
                <a:gd name="T7" fmla="*/ 65535 h 320675"/>
                <a:gd name="T8" fmla="*/ 8160 w 320675"/>
                <a:gd name="T9" fmla="*/ 109476 h 320675"/>
                <a:gd name="T10" fmla="*/ 0 w 320675"/>
                <a:gd name="T11" fmla="*/ 160070 h 320675"/>
                <a:gd name="T12" fmla="*/ 8160 w 320675"/>
                <a:gd name="T13" fmla="*/ 210653 h 320675"/>
                <a:gd name="T14" fmla="*/ 30882 w 320675"/>
                <a:gd name="T15" fmla="*/ 254586 h 320675"/>
                <a:gd name="T16" fmla="*/ 65529 w 320675"/>
                <a:gd name="T17" fmla="*/ 289233 h 320675"/>
                <a:gd name="T18" fmla="*/ 109463 w 320675"/>
                <a:gd name="T19" fmla="*/ 311955 h 320675"/>
                <a:gd name="T20" fmla="*/ 160045 w 320675"/>
                <a:gd name="T21" fmla="*/ 320116 h 320675"/>
                <a:gd name="T22" fmla="*/ 210637 w 320675"/>
                <a:gd name="T23" fmla="*/ 311955 h 320675"/>
                <a:gd name="T24" fmla="*/ 254572 w 320675"/>
                <a:gd name="T25" fmla="*/ 289233 h 320675"/>
                <a:gd name="T26" fmla="*/ 289215 w 320675"/>
                <a:gd name="T27" fmla="*/ 254586 h 320675"/>
                <a:gd name="T28" fmla="*/ 311932 w 320675"/>
                <a:gd name="T29" fmla="*/ 210653 h 320675"/>
                <a:gd name="T30" fmla="*/ 320090 w 320675"/>
                <a:gd name="T31" fmla="*/ 160070 h 320675"/>
                <a:gd name="T32" fmla="*/ 311932 w 320675"/>
                <a:gd name="T33" fmla="*/ 109476 h 320675"/>
                <a:gd name="T34" fmla="*/ 289215 w 320675"/>
                <a:gd name="T35" fmla="*/ 65535 h 320675"/>
                <a:gd name="T36" fmla="*/ 254572 w 320675"/>
                <a:gd name="T37" fmla="*/ 30884 h 320675"/>
                <a:gd name="T38" fmla="*/ 210637 w 320675"/>
                <a:gd name="T39" fmla="*/ 8160 h 320675"/>
                <a:gd name="T40" fmla="*/ 160045 w 320675"/>
                <a:gd name="T41" fmla="*/ 0 h 320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0675" h="320675">
                  <a:moveTo>
                    <a:pt x="160045" y="0"/>
                  </a:moveTo>
                  <a:lnTo>
                    <a:pt x="109463" y="8160"/>
                  </a:lnTo>
                  <a:lnTo>
                    <a:pt x="65529" y="30884"/>
                  </a:lnTo>
                  <a:lnTo>
                    <a:pt x="30882" y="65535"/>
                  </a:lnTo>
                  <a:lnTo>
                    <a:pt x="8160" y="109476"/>
                  </a:lnTo>
                  <a:lnTo>
                    <a:pt x="0" y="160070"/>
                  </a:lnTo>
                  <a:lnTo>
                    <a:pt x="8160" y="210653"/>
                  </a:lnTo>
                  <a:lnTo>
                    <a:pt x="30882" y="254586"/>
                  </a:lnTo>
                  <a:lnTo>
                    <a:pt x="65529" y="289233"/>
                  </a:lnTo>
                  <a:lnTo>
                    <a:pt x="109463" y="311955"/>
                  </a:lnTo>
                  <a:lnTo>
                    <a:pt x="160045" y="320116"/>
                  </a:lnTo>
                  <a:lnTo>
                    <a:pt x="210637" y="311955"/>
                  </a:lnTo>
                  <a:lnTo>
                    <a:pt x="254572" y="289233"/>
                  </a:lnTo>
                  <a:lnTo>
                    <a:pt x="289215" y="254586"/>
                  </a:lnTo>
                  <a:lnTo>
                    <a:pt x="311932" y="210653"/>
                  </a:lnTo>
                  <a:lnTo>
                    <a:pt x="320090" y="160070"/>
                  </a:lnTo>
                  <a:lnTo>
                    <a:pt x="311932" y="109476"/>
                  </a:lnTo>
                  <a:lnTo>
                    <a:pt x="289215" y="65535"/>
                  </a:lnTo>
                  <a:lnTo>
                    <a:pt x="254572" y="30884"/>
                  </a:lnTo>
                  <a:lnTo>
                    <a:pt x="210637" y="8160"/>
                  </a:lnTo>
                  <a:lnTo>
                    <a:pt x="160045" y="0"/>
                  </a:lnTo>
                  <a:close/>
                </a:path>
              </a:pathLst>
            </a:custGeom>
            <a:solidFill>
              <a:srgbClr val="FF6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</p:grpSp>
      <p:sp>
        <p:nvSpPr>
          <p:cNvPr id="13" name="object 26"/>
          <p:cNvSpPr>
            <a:spLocks/>
          </p:cNvSpPr>
          <p:nvPr/>
        </p:nvSpPr>
        <p:spPr bwMode="auto">
          <a:xfrm>
            <a:off x="685800" y="6342063"/>
            <a:ext cx="1327150" cy="515937"/>
          </a:xfrm>
          <a:custGeom>
            <a:avLst/>
            <a:gdLst>
              <a:gd name="T0" fmla="*/ 663599 w 1327150"/>
              <a:gd name="T1" fmla="*/ 0 h 516254"/>
              <a:gd name="T2" fmla="*/ 612354 w 1327150"/>
              <a:gd name="T3" fmla="*/ 1866 h 516254"/>
              <a:gd name="T4" fmla="*/ 562310 w 1327150"/>
              <a:gd name="T5" fmla="*/ 7416 h 516254"/>
              <a:gd name="T6" fmla="*/ 513370 w 1327150"/>
              <a:gd name="T7" fmla="*/ 16513 h 516254"/>
              <a:gd name="T8" fmla="*/ 465682 w 1327150"/>
              <a:gd name="T9" fmla="*/ 29019 h 516254"/>
              <a:gd name="T10" fmla="*/ 419391 w 1327150"/>
              <a:gd name="T11" fmla="*/ 44800 h 516254"/>
              <a:gd name="T12" fmla="*/ 374531 w 1327150"/>
              <a:gd name="T13" fmla="*/ 63773 h 516254"/>
              <a:gd name="T14" fmla="*/ 331495 w 1327150"/>
              <a:gd name="T15" fmla="*/ 85687 h 516254"/>
              <a:gd name="T16" fmla="*/ 290293 w 1327150"/>
              <a:gd name="T17" fmla="*/ 110460 h 516254"/>
              <a:gd name="T18" fmla="*/ 251070 w 1327150"/>
              <a:gd name="T19" fmla="*/ 137956 h 516254"/>
              <a:gd name="T20" fmla="*/ 213972 w 1327150"/>
              <a:gd name="T21" fmla="*/ 168038 h 516254"/>
              <a:gd name="T22" fmla="*/ 179145 w 1327150"/>
              <a:gd name="T23" fmla="*/ 200571 h 516254"/>
              <a:gd name="T24" fmla="*/ 146599 w 1327150"/>
              <a:gd name="T25" fmla="*/ 235412 h 516254"/>
              <a:gd name="T26" fmla="*/ 116505 w 1327150"/>
              <a:gd name="T27" fmla="*/ 272526 h 516254"/>
              <a:gd name="T28" fmla="*/ 89000 w 1327150"/>
              <a:gd name="T29" fmla="*/ 311768 h 516254"/>
              <a:gd name="T30" fmla="*/ 64220 w 1327150"/>
              <a:gd name="T31" fmla="*/ 352990 h 516254"/>
              <a:gd name="T32" fmla="*/ 42302 w 1327150"/>
              <a:gd name="T33" fmla="*/ 396048 h 516254"/>
              <a:gd name="T34" fmla="*/ 23384 w 1327150"/>
              <a:gd name="T35" fmla="*/ 440796 h 516254"/>
              <a:gd name="T36" fmla="*/ 7603 w 1327150"/>
              <a:gd name="T37" fmla="*/ 487087 h 516254"/>
              <a:gd name="T38" fmla="*/ 0 w 1327150"/>
              <a:gd name="T39" fmla="*/ 516079 h 516254"/>
              <a:gd name="T40" fmla="*/ 335043 w 1327150"/>
              <a:gd name="T41" fmla="*/ 516079 h 516254"/>
              <a:gd name="T42" fmla="*/ 345943 w 1327150"/>
              <a:gd name="T43" fmla="*/ 495061 h 516254"/>
              <a:gd name="T44" fmla="*/ 371752 w 1327150"/>
              <a:gd name="T45" fmla="*/ 457513 h 516254"/>
              <a:gd name="T46" fmla="*/ 401941 w 1327150"/>
              <a:gd name="T47" fmla="*/ 423341 h 516254"/>
              <a:gd name="T48" fmla="*/ 437583 w 1327150"/>
              <a:gd name="T49" fmla="*/ 392012 h 516254"/>
              <a:gd name="T50" fmla="*/ 476873 w 1327150"/>
              <a:gd name="T51" fmla="*/ 365443 h 516254"/>
              <a:gd name="T52" fmla="*/ 519453 w 1327150"/>
              <a:gd name="T53" fmla="*/ 344049 h 516254"/>
              <a:gd name="T54" fmla="*/ 564965 w 1327150"/>
              <a:gd name="T55" fmla="*/ 328243 h 516254"/>
              <a:gd name="T56" fmla="*/ 613052 w 1327150"/>
              <a:gd name="T57" fmla="*/ 318438 h 516254"/>
              <a:gd name="T58" fmla="*/ 663358 w 1327150"/>
              <a:gd name="T59" fmla="*/ 315048 h 516254"/>
              <a:gd name="T60" fmla="*/ 1239784 w 1327150"/>
              <a:gd name="T61" fmla="*/ 315048 h 516254"/>
              <a:gd name="T62" fmla="*/ 1239254 w 1327150"/>
              <a:gd name="T63" fmla="*/ 314157 h 516254"/>
              <a:gd name="T64" fmla="*/ 1211337 w 1327150"/>
              <a:gd name="T65" fmla="*/ 274037 h 516254"/>
              <a:gd name="T66" fmla="*/ 1180723 w 1327150"/>
              <a:gd name="T67" fmla="*/ 236123 h 516254"/>
              <a:gd name="T68" fmla="*/ 1147558 w 1327150"/>
              <a:gd name="T69" fmla="*/ 200571 h 516254"/>
              <a:gd name="T70" fmla="*/ 1112708 w 1327150"/>
              <a:gd name="T71" fmla="*/ 168019 h 516254"/>
              <a:gd name="T72" fmla="*/ 1075584 w 1327150"/>
              <a:gd name="T73" fmla="*/ 137922 h 516254"/>
              <a:gd name="T74" fmla="*/ 1036333 w 1327150"/>
              <a:gd name="T75" fmla="*/ 110414 h 516254"/>
              <a:gd name="T76" fmla="*/ 995101 w 1327150"/>
              <a:gd name="T77" fmla="*/ 85634 h 516254"/>
              <a:gd name="T78" fmla="*/ 952167 w 1327150"/>
              <a:gd name="T79" fmla="*/ 63773 h 516254"/>
              <a:gd name="T80" fmla="*/ 907441 w 1327150"/>
              <a:gd name="T81" fmla="*/ 44856 h 516254"/>
              <a:gd name="T82" fmla="*/ 861173 w 1327150"/>
              <a:gd name="T83" fmla="*/ 29072 h 516254"/>
              <a:gd name="T84" fmla="*/ 813509 w 1327150"/>
              <a:gd name="T85" fmla="*/ 16558 h 516254"/>
              <a:gd name="T86" fmla="*/ 764594 w 1327150"/>
              <a:gd name="T87" fmla="*/ 7450 h 516254"/>
              <a:gd name="T88" fmla="*/ 714576 w 1327150"/>
              <a:gd name="T89" fmla="*/ 1885 h 516254"/>
              <a:gd name="T90" fmla="*/ 663599 w 1327150"/>
              <a:gd name="T91" fmla="*/ 0 h 516254"/>
              <a:gd name="T92" fmla="*/ 1239784 w 1327150"/>
              <a:gd name="T93" fmla="*/ 315048 h 516254"/>
              <a:gd name="T94" fmla="*/ 663358 w 1327150"/>
              <a:gd name="T95" fmla="*/ 315048 h 516254"/>
              <a:gd name="T96" fmla="*/ 713668 w 1327150"/>
              <a:gd name="T97" fmla="*/ 318438 h 516254"/>
              <a:gd name="T98" fmla="*/ 761757 w 1327150"/>
              <a:gd name="T99" fmla="*/ 328243 h 516254"/>
              <a:gd name="T100" fmla="*/ 807269 w 1327150"/>
              <a:gd name="T101" fmla="*/ 344049 h 516254"/>
              <a:gd name="T102" fmla="*/ 849849 w 1327150"/>
              <a:gd name="T103" fmla="*/ 365443 h 516254"/>
              <a:gd name="T104" fmla="*/ 889141 w 1327150"/>
              <a:gd name="T105" fmla="*/ 392012 h 516254"/>
              <a:gd name="T106" fmla="*/ 924787 w 1327150"/>
              <a:gd name="T107" fmla="*/ 423341 h 516254"/>
              <a:gd name="T108" fmla="*/ 956121 w 1327150"/>
              <a:gd name="T109" fmla="*/ 458988 h 516254"/>
              <a:gd name="T110" fmla="*/ 982691 w 1327150"/>
              <a:gd name="T111" fmla="*/ 498279 h 516254"/>
              <a:gd name="T112" fmla="*/ 991634 w 1327150"/>
              <a:gd name="T113" fmla="*/ 516079 h 516254"/>
              <a:gd name="T114" fmla="*/ 1326680 w 1327150"/>
              <a:gd name="T115" fmla="*/ 516079 h 516254"/>
              <a:gd name="T116" fmla="*/ 1321040 w 1327150"/>
              <a:gd name="T117" fmla="*/ 493599 h 516254"/>
              <a:gd name="T118" fmla="*/ 1305366 w 1327150"/>
              <a:gd name="T119" fmla="*/ 446204 h 516254"/>
              <a:gd name="T120" fmla="*/ 1286413 w 1327150"/>
              <a:gd name="T121" fmla="*/ 400396 h 516254"/>
              <a:gd name="T122" fmla="*/ 1264328 w 1327150"/>
              <a:gd name="T123" fmla="*/ 356328 h 516254"/>
              <a:gd name="T124" fmla="*/ 1239784 w 1327150"/>
              <a:gd name="T125" fmla="*/ 315048 h 516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27150" h="516254">
                <a:moveTo>
                  <a:pt x="663599" y="0"/>
                </a:moveTo>
                <a:lnTo>
                  <a:pt x="612354" y="1866"/>
                </a:lnTo>
                <a:lnTo>
                  <a:pt x="562310" y="7416"/>
                </a:lnTo>
                <a:lnTo>
                  <a:pt x="513370" y="16513"/>
                </a:lnTo>
                <a:lnTo>
                  <a:pt x="465682" y="29019"/>
                </a:lnTo>
                <a:lnTo>
                  <a:pt x="419391" y="44800"/>
                </a:lnTo>
                <a:lnTo>
                  <a:pt x="374531" y="63773"/>
                </a:lnTo>
                <a:lnTo>
                  <a:pt x="331495" y="85687"/>
                </a:lnTo>
                <a:lnTo>
                  <a:pt x="290293" y="110460"/>
                </a:lnTo>
                <a:lnTo>
                  <a:pt x="251070" y="137956"/>
                </a:lnTo>
                <a:lnTo>
                  <a:pt x="213972" y="168038"/>
                </a:lnTo>
                <a:lnTo>
                  <a:pt x="179145" y="200571"/>
                </a:lnTo>
                <a:lnTo>
                  <a:pt x="146599" y="235412"/>
                </a:lnTo>
                <a:lnTo>
                  <a:pt x="116505" y="272526"/>
                </a:lnTo>
                <a:lnTo>
                  <a:pt x="89000" y="311768"/>
                </a:lnTo>
                <a:lnTo>
                  <a:pt x="64220" y="352990"/>
                </a:lnTo>
                <a:lnTo>
                  <a:pt x="42302" y="396048"/>
                </a:lnTo>
                <a:lnTo>
                  <a:pt x="23384" y="440796"/>
                </a:lnTo>
                <a:lnTo>
                  <a:pt x="7603" y="487087"/>
                </a:lnTo>
                <a:lnTo>
                  <a:pt x="0" y="516079"/>
                </a:lnTo>
                <a:lnTo>
                  <a:pt x="335043" y="516079"/>
                </a:lnTo>
                <a:lnTo>
                  <a:pt x="345943" y="495061"/>
                </a:lnTo>
                <a:lnTo>
                  <a:pt x="371752" y="457513"/>
                </a:lnTo>
                <a:lnTo>
                  <a:pt x="401941" y="423341"/>
                </a:lnTo>
                <a:lnTo>
                  <a:pt x="437583" y="392012"/>
                </a:lnTo>
                <a:lnTo>
                  <a:pt x="476873" y="365443"/>
                </a:lnTo>
                <a:lnTo>
                  <a:pt x="519453" y="344049"/>
                </a:lnTo>
                <a:lnTo>
                  <a:pt x="564965" y="328243"/>
                </a:lnTo>
                <a:lnTo>
                  <a:pt x="613052" y="318438"/>
                </a:lnTo>
                <a:lnTo>
                  <a:pt x="663358" y="315048"/>
                </a:lnTo>
                <a:lnTo>
                  <a:pt x="1239784" y="315048"/>
                </a:lnTo>
                <a:lnTo>
                  <a:pt x="1239254" y="314157"/>
                </a:lnTo>
                <a:lnTo>
                  <a:pt x="1211337" y="274037"/>
                </a:lnTo>
                <a:lnTo>
                  <a:pt x="1180723" y="236123"/>
                </a:lnTo>
                <a:lnTo>
                  <a:pt x="1147558" y="200571"/>
                </a:lnTo>
                <a:lnTo>
                  <a:pt x="1112708" y="168019"/>
                </a:lnTo>
                <a:lnTo>
                  <a:pt x="1075584" y="137922"/>
                </a:lnTo>
                <a:lnTo>
                  <a:pt x="1036333" y="110414"/>
                </a:lnTo>
                <a:lnTo>
                  <a:pt x="995101" y="85634"/>
                </a:lnTo>
                <a:lnTo>
                  <a:pt x="952167" y="63773"/>
                </a:lnTo>
                <a:lnTo>
                  <a:pt x="907441" y="44856"/>
                </a:lnTo>
                <a:lnTo>
                  <a:pt x="861173" y="29072"/>
                </a:lnTo>
                <a:lnTo>
                  <a:pt x="813509" y="16558"/>
                </a:lnTo>
                <a:lnTo>
                  <a:pt x="764594" y="7450"/>
                </a:lnTo>
                <a:lnTo>
                  <a:pt x="714576" y="1885"/>
                </a:lnTo>
                <a:lnTo>
                  <a:pt x="663599" y="0"/>
                </a:lnTo>
                <a:close/>
              </a:path>
              <a:path w="1327150" h="516254">
                <a:moveTo>
                  <a:pt x="1239784" y="315048"/>
                </a:moveTo>
                <a:lnTo>
                  <a:pt x="663358" y="315048"/>
                </a:lnTo>
                <a:lnTo>
                  <a:pt x="713668" y="318438"/>
                </a:lnTo>
                <a:lnTo>
                  <a:pt x="761757" y="328243"/>
                </a:lnTo>
                <a:lnTo>
                  <a:pt x="807269" y="344049"/>
                </a:lnTo>
                <a:lnTo>
                  <a:pt x="849849" y="365443"/>
                </a:lnTo>
                <a:lnTo>
                  <a:pt x="889141" y="392012"/>
                </a:lnTo>
                <a:lnTo>
                  <a:pt x="924787" y="423341"/>
                </a:lnTo>
                <a:lnTo>
                  <a:pt x="956121" y="458988"/>
                </a:lnTo>
                <a:lnTo>
                  <a:pt x="982691" y="498279"/>
                </a:lnTo>
                <a:lnTo>
                  <a:pt x="991634" y="516079"/>
                </a:lnTo>
                <a:lnTo>
                  <a:pt x="1326680" y="516079"/>
                </a:lnTo>
                <a:lnTo>
                  <a:pt x="1321040" y="493599"/>
                </a:lnTo>
                <a:lnTo>
                  <a:pt x="1305366" y="446204"/>
                </a:lnTo>
                <a:lnTo>
                  <a:pt x="1286413" y="400396"/>
                </a:lnTo>
                <a:lnTo>
                  <a:pt x="1264328" y="356328"/>
                </a:lnTo>
                <a:lnTo>
                  <a:pt x="1239784" y="315048"/>
                </a:lnTo>
                <a:close/>
              </a:path>
            </a:pathLst>
          </a:custGeom>
          <a:solidFill>
            <a:srgbClr val="FF7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14" name="Picture 10" descr="Logo&#10;&#10;Description automatically generate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5825" y="381000"/>
            <a:ext cx="7493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Placeholder 27">
            <a:extLst>
              <a:ext uri="{FF2B5EF4-FFF2-40B4-BE49-F238E27FC236}">
                <a16:creationId xmlns:a16="http://schemas.microsoft.com/office/drawing/2014/main" id="{A485465A-FCB1-F12F-F54A-7BA2C95543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99122" y="6324600"/>
            <a:ext cx="2895600" cy="3810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98C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8C7B2F66-AFE5-2E76-1CEB-65E893FB63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914400"/>
            <a:ext cx="9296400" cy="776104"/>
          </a:xfrm>
          <a:prstGeom prst="rect">
            <a:avLst/>
          </a:prstGeom>
        </p:spPr>
        <p:txBody>
          <a:bodyPr/>
          <a:lstStyle>
            <a:lvl1pPr>
              <a:defRPr sz="4200" b="1">
                <a:solidFill>
                  <a:srgbClr val="4D00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8513C4F6-17C2-5F2F-B1CA-85895DACD3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0" y="2286000"/>
            <a:ext cx="8382000" cy="35814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898C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>
                <a:solidFill>
                  <a:srgbClr val="898C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>
                <a:solidFill>
                  <a:srgbClr val="898C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>
                <a:solidFill>
                  <a:srgbClr val="898C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>
                <a:solidFill>
                  <a:srgbClr val="898C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5807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">
    <p:bg>
      <p:bgPr>
        <a:solidFill>
          <a:srgbClr val="FFE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5" y="7938"/>
            <a:ext cx="12176125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Logo&#10;&#10;Description automatically generated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5825" y="381000"/>
            <a:ext cx="7493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5F440882-5CA2-E55C-0CAE-47A9583CD5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928688"/>
            <a:ext cx="10287000" cy="1128712"/>
          </a:xfrm>
          <a:prstGeom prst="rect">
            <a:avLst/>
          </a:prstGeom>
        </p:spPr>
        <p:txBody>
          <a:bodyPr/>
          <a:lstStyle>
            <a:lvl1pPr>
              <a:defRPr sz="4200" b="1">
                <a:solidFill>
                  <a:srgbClr val="4D00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1579912A-A098-243C-1549-C9845B0B19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86000" y="2286000"/>
            <a:ext cx="8305800" cy="38862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4926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" name="Text Placeholder 32">
            <a:extLst>
              <a:ext uri="{FF2B5EF4-FFF2-40B4-BE49-F238E27FC236}">
                <a16:creationId xmlns:a16="http://schemas.microsoft.com/office/drawing/2014/main" id="{9402C0FC-BD9E-9315-7284-8261C5C0064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991600" y="6324600"/>
            <a:ext cx="2819400" cy="3810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4D00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2644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solidFill>
          <a:srgbClr val="4D0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Logo&#10;&#10;Description automatically generated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1063" y="374650"/>
            <a:ext cx="75406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24CA09E-A0D9-38A0-EBAC-6EA378A604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62000" y="928688"/>
            <a:ext cx="10287000" cy="997585"/>
          </a:xfrm>
          <a:prstGeom prst="rect">
            <a:avLst/>
          </a:prstGeom>
        </p:spPr>
        <p:txBody>
          <a:bodyPr/>
          <a:lstStyle>
            <a:lvl1pPr>
              <a:defRPr sz="4200" b="1">
                <a:solidFill>
                  <a:srgbClr val="FF00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64512F5-CF40-3358-3517-0C98F85673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286000" y="2286000"/>
            <a:ext cx="8686800" cy="38862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2F6D69FB-4E63-FF26-BB44-008C53D832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43600" y="6324600"/>
            <a:ext cx="5867400" cy="3048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0149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05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6806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75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oltoncvs.org.uk/" TargetMode="External"/><Relationship Id="rId4" Type="http://schemas.openxmlformats.org/officeDocument/2006/relationships/hyperlink" Target="mailto:funding@boltoncvs.org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boltoncvs.org.uk/" TargetMode="Externa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#_Toc185346478"/><Relationship Id="rId13" Type="http://schemas.openxmlformats.org/officeDocument/2006/relationships/hyperlink" Target="#_Toc185346483"/><Relationship Id="rId3" Type="http://schemas.openxmlformats.org/officeDocument/2006/relationships/image" Target="../media/image23.png"/><Relationship Id="rId7" Type="http://schemas.openxmlformats.org/officeDocument/2006/relationships/hyperlink" Target="#_Toc185346477"/><Relationship Id="rId12" Type="http://schemas.openxmlformats.org/officeDocument/2006/relationships/hyperlink" Target="#_Toc185346482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#_Toc185346476"/><Relationship Id="rId11" Type="http://schemas.openxmlformats.org/officeDocument/2006/relationships/hyperlink" Target="#_Toc185346481"/><Relationship Id="rId5" Type="http://schemas.openxmlformats.org/officeDocument/2006/relationships/hyperlink" Target="#_Toc185346475"/><Relationship Id="rId15" Type="http://schemas.openxmlformats.org/officeDocument/2006/relationships/hyperlink" Target="#_Toc185346485"/><Relationship Id="rId10" Type="http://schemas.openxmlformats.org/officeDocument/2006/relationships/hyperlink" Target="#_Toc185346480"/><Relationship Id="rId4" Type="http://schemas.openxmlformats.org/officeDocument/2006/relationships/image" Target="../media/image25.png"/><Relationship Id="rId9" Type="http://schemas.openxmlformats.org/officeDocument/2006/relationships/hyperlink" Target="#_Toc185346479"/><Relationship Id="rId14" Type="http://schemas.openxmlformats.org/officeDocument/2006/relationships/hyperlink" Target="#_Toc18534648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381000" y="6113463"/>
            <a:ext cx="5562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/>
              <a:t>Liz McNabb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Funding and Grants Manager</a:t>
            </a:r>
          </a:p>
        </p:txBody>
      </p:sp>
      <p:sp>
        <p:nvSpPr>
          <p:cNvPr id="7172" name="Text Placeholder 3"/>
          <p:cNvSpPr>
            <a:spLocks noGrp="1"/>
          </p:cNvSpPr>
          <p:nvPr>
            <p:ph type="body" sz="quarter" idx="11"/>
          </p:nvPr>
        </p:nvSpPr>
        <p:spPr bwMode="auto">
          <a:xfrm>
            <a:off x="8899525" y="6324600"/>
            <a:ext cx="2895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Bolton CVS</a:t>
            </a:r>
          </a:p>
          <a:p>
            <a:r>
              <a:rPr lang="en-US" dirty="0"/>
              <a:t> Funding Update – Jan 25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E1744-1218-1C4B-493F-D38D7E0D2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0D1CF-4BA0-6B6C-2D10-544CE8F434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5480" y="1102609"/>
            <a:ext cx="11210884" cy="1440160"/>
          </a:xfrm>
        </p:spPr>
        <p:txBody>
          <a:bodyPr/>
          <a:lstStyle/>
          <a:p>
            <a:r>
              <a:rPr lang="en-US" dirty="0">
                <a:solidFill>
                  <a:srgbClr val="603A80"/>
                </a:solidFill>
              </a:rPr>
              <a:t>O</a:t>
            </a:r>
            <a:r>
              <a:rPr lang="en-GB" dirty="0">
                <a:solidFill>
                  <a:srgbClr val="603A80"/>
                </a:solidFill>
              </a:rPr>
              <a:t>pen4Community – Online Funding Portal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C2E8BC-6A0A-1533-8FA4-CC37F2A167E8}"/>
              </a:ext>
            </a:extLst>
          </p:cNvPr>
          <p:cNvSpPr txBox="1"/>
          <p:nvPr/>
        </p:nvSpPr>
        <p:spPr>
          <a:xfrm>
            <a:off x="565480" y="1822689"/>
            <a:ext cx="6925211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4D00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🧡 An online funding search facility which is </a:t>
            </a:r>
            <a:r>
              <a:rPr kumimoji="0" lang="en-US" sz="1900" b="1" i="0" u="sng" strike="noStrike" kern="1200" cap="none" spc="0" normalizeH="0" baseline="0" noProof="0" dirty="0">
                <a:ln>
                  <a:noFill/>
                </a:ln>
                <a:solidFill>
                  <a:srgbClr val="4D00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free for member organisations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4D00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Bolton CVS.💜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D008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D00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Search for Government, Lottery and charitable trust funding.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D00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Search and browse functions.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D00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Nearly 600 funders listed!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A1F8F"/>
              </a:solidFill>
              <a:effectLst/>
              <a:uLnTx/>
              <a:uFillTx/>
              <a:latin typeface="DM Sans" pitchFamily="2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A1F8F"/>
                </a:solidFill>
                <a:effectLst/>
                <a:uLnTx/>
                <a:uFillTx/>
                <a:latin typeface="DM Sans" pitchFamily="2" charset="0"/>
                <a:ea typeface="+mn-ea"/>
                <a:cs typeface="Arial" panose="020B0604020202020204" pitchFamily="34" charset="0"/>
              </a:rPr>
              <a:t>✨ Easy to Use ✨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A1F8F"/>
                </a:solidFill>
                <a:effectLst/>
                <a:uLnTx/>
                <a:uFillTx/>
                <a:latin typeface="DM Sans" pitchFamily="2" charset="0"/>
                <a:ea typeface="+mn-ea"/>
                <a:cs typeface="Arial" panose="020B0604020202020204" pitchFamily="34" charset="0"/>
              </a:rPr>
              <a:t>😀 Self-service 😀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D008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4D0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D00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on the Members</a:t>
            </a:r>
            <a:r>
              <a:rPr lang="en-US" sz="2000" b="1" dirty="0">
                <a:solidFill>
                  <a:srgbClr val="4D0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D00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portal section of Bolton CVS website</a:t>
            </a:r>
            <a:r>
              <a:rPr lang="en-US" sz="2000" b="1" dirty="0">
                <a:solidFill>
                  <a:srgbClr val="4D0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(password protected)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D008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D008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D00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Database is provided by Idox (who run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D00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Grantfinder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D00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9267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CAF8C7-0A90-4327-523A-B625C8762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9308" y="2337837"/>
            <a:ext cx="3107853" cy="306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918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AAABEC-D553-8DAF-1C30-521B12900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5222912-2423-F91C-6091-E8158FEDD4B8}"/>
              </a:ext>
            </a:extLst>
          </p:cNvPr>
          <p:cNvSpPr txBox="1"/>
          <p:nvPr/>
        </p:nvSpPr>
        <p:spPr>
          <a:xfrm>
            <a:off x="565480" y="1504060"/>
            <a:ext cx="11496818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4D00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Functions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900" b="1" dirty="0">
              <a:solidFill>
                <a:srgbClr val="4D00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i="0" u="none" strike="noStrike" kern="1200" cap="none" spc="0" normalizeH="0" baseline="0" noProof="0" dirty="0">
                <a:ln>
                  <a:noFill/>
                </a:ln>
                <a:solidFill>
                  <a:srgbClr val="4D00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Search for Funding using filters and keywords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i="0" u="none" strike="noStrike" kern="1200" cap="none" spc="0" normalizeH="0" baseline="0" noProof="0" dirty="0">
                <a:ln>
                  <a:noFill/>
                </a:ln>
                <a:solidFill>
                  <a:srgbClr val="4D00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Filter by:</a:t>
            </a:r>
          </a:p>
          <a:p>
            <a:pPr marL="800100" lvl="1" indent="-342900">
              <a:buFontTx/>
              <a:buChar char="-"/>
              <a:defRPr/>
            </a:pPr>
            <a:r>
              <a:rPr kumimoji="0" lang="en-US" sz="1900" i="0" u="none" strike="noStrike" kern="1200" cap="none" spc="0" normalizeH="0" baseline="0" noProof="0" dirty="0">
                <a:ln>
                  <a:noFill/>
                </a:ln>
                <a:solidFill>
                  <a:srgbClr val="4D00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Type of </a:t>
            </a:r>
            <a:r>
              <a:rPr kumimoji="0" lang="en-US" sz="1900" i="0" u="none" strike="noStrike" kern="1200" cap="none" spc="0" normalizeH="0" baseline="0" noProof="0" dirty="0" err="1">
                <a:ln>
                  <a:noFill/>
                </a:ln>
                <a:solidFill>
                  <a:srgbClr val="4D00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organisation</a:t>
            </a:r>
            <a:endParaRPr kumimoji="0" lang="en-US" sz="1900" i="0" u="none" strike="noStrike" kern="1200" cap="none" spc="0" normalizeH="0" baseline="0" noProof="0" dirty="0">
              <a:ln>
                <a:noFill/>
              </a:ln>
              <a:solidFill>
                <a:srgbClr val="4D008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0100" lvl="1" indent="-342900">
              <a:buFontTx/>
              <a:buChar char="-"/>
              <a:defRPr/>
            </a:pPr>
            <a:r>
              <a:rPr lang="en-US" sz="1900" dirty="0">
                <a:solidFill>
                  <a:srgbClr val="4D0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of work</a:t>
            </a:r>
          </a:p>
          <a:p>
            <a:pPr marL="800100" lvl="1" indent="-342900">
              <a:buFontTx/>
              <a:buChar char="-"/>
              <a:defRPr/>
            </a:pPr>
            <a:r>
              <a:rPr kumimoji="0" lang="en-US" sz="1900" i="0" u="none" strike="noStrike" kern="1200" cap="none" spc="0" normalizeH="0" baseline="0" noProof="0" dirty="0">
                <a:ln>
                  <a:noFill/>
                </a:ln>
                <a:solidFill>
                  <a:srgbClr val="4D00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Type of pro</a:t>
            </a:r>
            <a:r>
              <a:rPr lang="en-US" sz="1900" dirty="0" err="1">
                <a:solidFill>
                  <a:srgbClr val="4D0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ject</a:t>
            </a:r>
            <a:endParaRPr lang="en-US" sz="1900" dirty="0">
              <a:solidFill>
                <a:srgbClr val="4D00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Tx/>
              <a:buChar char="-"/>
              <a:defRPr/>
            </a:pPr>
            <a:r>
              <a:rPr lang="en-US" sz="1900" dirty="0">
                <a:solidFill>
                  <a:srgbClr val="4D0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of funding</a:t>
            </a:r>
          </a:p>
          <a:p>
            <a:pPr marL="800100" lvl="1" indent="-342900">
              <a:buFontTx/>
              <a:buChar char="-"/>
              <a:defRPr/>
            </a:pPr>
            <a:r>
              <a:rPr lang="en-US" sz="1900" dirty="0">
                <a:solidFill>
                  <a:srgbClr val="4D0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Eligible expenditure</a:t>
            </a:r>
          </a:p>
          <a:p>
            <a:pPr marL="800100" lvl="1" indent="-342900">
              <a:buFontTx/>
              <a:buChar char="-"/>
              <a:defRPr/>
            </a:pPr>
            <a:r>
              <a:rPr kumimoji="0" lang="en-US" sz="1900" i="0" u="none" strike="noStrike" kern="1200" cap="none" spc="0" normalizeH="0" baseline="0" noProof="0" dirty="0">
                <a:ln>
                  <a:noFill/>
                </a:ln>
                <a:solidFill>
                  <a:srgbClr val="4D00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Keywords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4D008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4D00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Sort your 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4D0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your 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4D0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Downloads items and 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rgbClr val="4D00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4D0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Lots of useful information in the Help &amp; Advice Session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4D008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92865-2237-E635-14CF-445B47E68E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5479" y="705446"/>
            <a:ext cx="10398655" cy="798614"/>
          </a:xfrm>
        </p:spPr>
        <p:txBody>
          <a:bodyPr/>
          <a:lstStyle/>
          <a:p>
            <a:r>
              <a:rPr lang="en-US" sz="4400" b="1" dirty="0">
                <a:solidFill>
                  <a:srgbClr val="898C8E"/>
                </a:solidFill>
                <a:latin typeface="Arial"/>
                <a:cs typeface="Arial"/>
              </a:rPr>
              <a:t>Open4Community – Funding Portal  </a:t>
            </a:r>
            <a:endParaRPr lang="en-GB" dirty="0">
              <a:solidFill>
                <a:srgbClr val="603A8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15A8A8-A23A-D815-45CC-B628126E0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6697" y="2185997"/>
            <a:ext cx="3947438" cy="316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54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How to apply for grants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080" y="1844824"/>
            <a:ext cx="10271755" cy="30515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199" y="5085184"/>
            <a:ext cx="10679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Please note: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You will need to create a new account for yourself and your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organisation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(if you don’t already have one</a:t>
            </a:r>
            <a:r>
              <a:rPr lang="en-US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).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Applicants need to complete an Organisation Registration form before applying for a grant.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280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FA1B733-0322-B366-67C2-9D437346D5B9}"/>
              </a:ext>
            </a:extLst>
          </p:cNvPr>
          <p:cNvSpPr txBox="1">
            <a:spLocks/>
          </p:cNvSpPr>
          <p:nvPr/>
        </p:nvSpPr>
        <p:spPr>
          <a:xfrm>
            <a:off x="1631504" y="264856"/>
            <a:ext cx="8496944" cy="136394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4200" b="1">
                <a:solidFill>
                  <a:srgbClr val="4D008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400" kern="0" dirty="0">
                <a:solidFill>
                  <a:srgbClr val="898C8E"/>
                </a:solidFill>
              </a:rPr>
              <a:t>Where to find the Bolton CVS Membership application form </a:t>
            </a:r>
            <a:endParaRPr kumimoji="0" lang="en-GB" sz="4400" b="1" i="0" u="none" strike="noStrike" kern="0" cap="none" spc="0" normalizeH="0" baseline="0" noProof="0" dirty="0">
              <a:ln>
                <a:noFill/>
              </a:ln>
              <a:solidFill>
                <a:srgbClr val="898C8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7D2D71-6066-05BA-9FDA-648104BFE5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376" y="1772816"/>
            <a:ext cx="6032037" cy="2605220"/>
          </a:xfrm>
          <a:prstGeom prst="rect">
            <a:avLst/>
          </a:prstGeom>
          <a:ln w="25400">
            <a:solidFill>
              <a:srgbClr val="7F7F7F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98F3F6-C9E6-6421-8C40-93E1D57D56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4109" y="2995524"/>
            <a:ext cx="6198515" cy="3311692"/>
          </a:xfrm>
          <a:prstGeom prst="rect">
            <a:avLst/>
          </a:prstGeom>
          <a:ln w="22225">
            <a:solidFill>
              <a:srgbClr val="7F7F7F"/>
            </a:solidFill>
          </a:ln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E1AA60E-FE99-E96C-44E0-1709F0645F95}"/>
              </a:ext>
            </a:extLst>
          </p:cNvPr>
          <p:cNvCxnSpPr>
            <a:cxnSpLocks/>
          </p:cNvCxnSpPr>
          <p:nvPr/>
        </p:nvCxnSpPr>
        <p:spPr>
          <a:xfrm>
            <a:off x="3575720" y="4198016"/>
            <a:ext cx="2304256" cy="648072"/>
          </a:xfrm>
          <a:prstGeom prst="straightConnector1">
            <a:avLst/>
          </a:prstGeom>
          <a:ln w="57150">
            <a:solidFill>
              <a:srgbClr val="4D008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786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73696" y="2276872"/>
            <a:ext cx="10044608" cy="2304256"/>
          </a:xfrm>
        </p:spPr>
        <p:txBody>
          <a:bodyPr/>
          <a:lstStyle/>
          <a:p>
            <a:pPr algn="ctr"/>
            <a:r>
              <a:rPr lang="en-US" sz="11500" dirty="0">
                <a:solidFill>
                  <a:srgbClr val="839391"/>
                </a:solidFill>
              </a:rPr>
              <a:t>Questions?</a:t>
            </a:r>
            <a:endParaRPr lang="en-GB" sz="11500" dirty="0">
              <a:solidFill>
                <a:srgbClr val="8393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023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95400" y="1196752"/>
            <a:ext cx="5688632" cy="776104"/>
          </a:xfrm>
        </p:spPr>
        <p:txBody>
          <a:bodyPr/>
          <a:lstStyle/>
          <a:p>
            <a:r>
              <a:rPr lang="en-US" dirty="0">
                <a:solidFill>
                  <a:srgbClr val="24272A"/>
                </a:solidFill>
              </a:rPr>
              <a:t>Get in Touch </a:t>
            </a:r>
            <a:endParaRPr lang="en-GB" dirty="0">
              <a:solidFill>
                <a:srgbClr val="24272A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30140E-1AB9-DE48-BCAF-297FCFE930F6}"/>
              </a:ext>
            </a:extLst>
          </p:cNvPr>
          <p:cNvSpPr txBox="1"/>
          <p:nvPr/>
        </p:nvSpPr>
        <p:spPr>
          <a:xfrm>
            <a:off x="1708726" y="2429164"/>
            <a:ext cx="891309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funding@boltoncvs.org.uk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Call: 07783 763901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32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07922 423578</a:t>
            </a: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https://www.boltoncvs.org.uk/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dirty="0">
              <a:solidFill>
                <a:srgbClr val="4D00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080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24272A"/>
                </a:solidFill>
              </a:rPr>
              <a:t>What is Bolton’s Fund?</a:t>
            </a:r>
            <a:endParaRPr lang="en-GB" dirty="0">
              <a:solidFill>
                <a:srgbClr val="24272A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3752" y="1772816"/>
            <a:ext cx="6841976" cy="367240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Bolton’s Fund is a </a:t>
            </a:r>
            <a:r>
              <a:rPr lang="en-US" sz="2400" u="sng" dirty="0">
                <a:solidFill>
                  <a:schemeClr val="bg1">
                    <a:lumMod val="50000"/>
                  </a:schemeClr>
                </a:solidFill>
              </a:rPr>
              <a:t>grants programme.</a:t>
            </a:r>
          </a:p>
          <a:p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Short term funding (maximum 12 months). </a:t>
            </a:r>
          </a:p>
          <a:p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chemeClr val="bg1">
                    <a:lumMod val="50000"/>
                  </a:schemeClr>
                </a:solidFill>
              </a:rPr>
              <a:t>Supports delivery of projects and activities.</a:t>
            </a:r>
          </a:p>
          <a:p>
            <a:endParaRPr lang="en-US" sz="1600" u="sng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It benefits people and communities across the Metropolitan Borough of Bolton. </a:t>
            </a:r>
          </a:p>
          <a:p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It exists to support the VCSE sector in Bolton to grow and thrive.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00" y="1916832"/>
            <a:ext cx="2840982" cy="34140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CE898B-17E4-308B-56E1-8DAE7C30D57C}"/>
              </a:ext>
            </a:extLst>
          </p:cNvPr>
          <p:cNvSpPr txBox="1"/>
          <p:nvPr/>
        </p:nvSpPr>
        <p:spPr>
          <a:xfrm>
            <a:off x="695400" y="6001434"/>
            <a:ext cx="11017224" cy="646331"/>
          </a:xfrm>
          <a:prstGeom prst="rect">
            <a:avLst/>
          </a:prstGeom>
          <a:solidFill>
            <a:srgbClr val="7F7F7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A0DDD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Bolton CVS are contracted by Bolton Council to administer Bolton’s Fund and provide support for groups across all stages of the application process. </a:t>
            </a:r>
          </a:p>
        </p:txBody>
      </p:sp>
    </p:spTree>
    <p:extLst>
      <p:ext uri="{BB962C8B-B14F-4D97-AF65-F5344CB8AC3E}">
        <p14:creationId xmlns:p14="http://schemas.microsoft.com/office/powerpoint/2010/main" val="2303921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88498" y="720740"/>
            <a:ext cx="9937104" cy="776104"/>
          </a:xfrm>
        </p:spPr>
        <p:txBody>
          <a:bodyPr/>
          <a:lstStyle/>
          <a:p>
            <a:r>
              <a:rPr lang="en-US" sz="3600" dirty="0">
                <a:solidFill>
                  <a:srgbClr val="24272A"/>
                </a:solidFill>
              </a:rPr>
              <a:t>Bolton’s Fund - Eligibility for Grant Levels</a:t>
            </a:r>
            <a:endParaRPr lang="en-GB" sz="3600" dirty="0">
              <a:solidFill>
                <a:srgbClr val="24272A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7516" y="1529637"/>
          <a:ext cx="10513168" cy="367775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05219">
                  <a:extLst>
                    <a:ext uri="{9D8B030D-6E8A-4147-A177-3AD203B41FA5}">
                      <a16:colId xmlns:a16="http://schemas.microsoft.com/office/drawing/2014/main" val="2140811352"/>
                    </a:ext>
                  </a:extLst>
                </a:gridCol>
                <a:gridCol w="1886297">
                  <a:extLst>
                    <a:ext uri="{9D8B030D-6E8A-4147-A177-3AD203B41FA5}">
                      <a16:colId xmlns:a16="http://schemas.microsoft.com/office/drawing/2014/main" val="1114582726"/>
                    </a:ext>
                  </a:extLst>
                </a:gridCol>
                <a:gridCol w="3918965">
                  <a:extLst>
                    <a:ext uri="{9D8B030D-6E8A-4147-A177-3AD203B41FA5}">
                      <a16:colId xmlns:a16="http://schemas.microsoft.com/office/drawing/2014/main" val="3597784430"/>
                    </a:ext>
                  </a:extLst>
                </a:gridCol>
                <a:gridCol w="3202687">
                  <a:extLst>
                    <a:ext uri="{9D8B030D-6E8A-4147-A177-3AD203B41FA5}">
                      <a16:colId xmlns:a16="http://schemas.microsoft.com/office/drawing/2014/main" val="1864645318"/>
                    </a:ext>
                  </a:extLst>
                </a:gridCol>
              </a:tblGrid>
              <a:tr h="854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 of Grant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 size of grant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Eligibility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(based on income level)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Size of group eligible*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163851"/>
                  </a:ext>
                </a:extLst>
              </a:tr>
              <a:tr h="6864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£2,000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 than £100,000 per year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 and Small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679531"/>
                  </a:ext>
                </a:extLst>
              </a:tr>
              <a:tr h="6864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£5,000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 £10,000 and under £1m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 and Medium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426997"/>
                  </a:ext>
                </a:extLst>
              </a:tr>
              <a:tr h="6864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£15,000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 £100,000 per year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 and Large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572247"/>
                  </a:ext>
                </a:extLst>
              </a:tr>
              <a:tr h="6864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Partnership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£35,000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Lead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organisation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to show they have experience of delivering similar sized grant funded projects. 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All sizes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6334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20A8A8F-C0A8-8ADD-C9AA-6B3DDAE46440}"/>
              </a:ext>
            </a:extLst>
          </p:cNvPr>
          <p:cNvSpPr txBox="1"/>
          <p:nvPr/>
        </p:nvSpPr>
        <p:spPr>
          <a:xfrm>
            <a:off x="687517" y="5328363"/>
            <a:ext cx="10513167" cy="769441"/>
          </a:xfrm>
          <a:prstGeom prst="rect">
            <a:avLst/>
          </a:prstGeom>
          <a:solidFill>
            <a:srgbClr val="FF00AB"/>
          </a:solidFill>
          <a:ln>
            <a:solidFill>
              <a:schemeClr val="tx1"/>
            </a:solidFill>
          </a:ln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*Income Level of groups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Micro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income under £10k per year   			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Small -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income between £10k and up to £100k per year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Medium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income between £100k and up to £1m per year 	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Large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income over £1m per year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07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23392" y="864328"/>
            <a:ext cx="9296400" cy="776104"/>
          </a:xfrm>
        </p:spPr>
        <p:txBody>
          <a:bodyPr/>
          <a:lstStyle/>
          <a:p>
            <a:r>
              <a:rPr lang="en-US" dirty="0">
                <a:solidFill>
                  <a:srgbClr val="24272A"/>
                </a:solidFill>
              </a:rPr>
              <a:t>Assessment Questions</a:t>
            </a:r>
            <a:endParaRPr lang="en-GB" dirty="0">
              <a:solidFill>
                <a:srgbClr val="24272A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26878" y="1700808"/>
            <a:ext cx="10077633" cy="4392488"/>
          </a:xfrm>
        </p:spPr>
        <p:txBody>
          <a:bodyPr/>
          <a:lstStyle/>
          <a:p>
            <a:r>
              <a:rPr lang="en-US" sz="2200" u="sng" dirty="0">
                <a:solidFill>
                  <a:schemeClr val="bg1">
                    <a:lumMod val="50000"/>
                  </a:schemeClr>
                </a:solidFill>
              </a:rPr>
              <a:t>Across Micro, Small and Medium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Do you think the project is well planned?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Does the application explain the need for the project?</a:t>
            </a:r>
            <a:endParaRPr lang="en-GB" sz="2200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How confident are you that the proposed project will have a positive impact on the lives of Bolton residents?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Does the proposed project demonstrate value for money?</a:t>
            </a:r>
          </a:p>
          <a:p>
            <a:endParaRPr lang="en-GB" sz="2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2200" u="sng" dirty="0">
                <a:solidFill>
                  <a:schemeClr val="bg1">
                    <a:lumMod val="50000"/>
                  </a:schemeClr>
                </a:solidFill>
              </a:rPr>
              <a:t>Additional for Medium Grants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1" i="0" dirty="0">
                <a:solidFill>
                  <a:schemeClr val="bg1">
                    <a:lumMod val="50000"/>
                  </a:schemeClr>
                </a:solidFill>
                <a:effectLst/>
              </a:rPr>
              <a:t>How well will the proposed project achieve the priorities of the fund?</a:t>
            </a: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b="1" i="0" dirty="0">
                <a:solidFill>
                  <a:schemeClr val="bg1">
                    <a:lumMod val="50000"/>
                  </a:schemeClr>
                </a:solidFill>
                <a:effectLst/>
              </a:rPr>
              <a:t>Does the proposed project have any additional environmental, economic or social benefits for Bolton?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839391"/>
              </a:solidFill>
            </a:endParaRPr>
          </a:p>
          <a:p>
            <a:endParaRPr lang="en-GB" dirty="0">
              <a:solidFill>
                <a:srgbClr val="83939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2B2FBB-C6B2-85B5-F5DB-2390CC60BC46}"/>
              </a:ext>
            </a:extLst>
          </p:cNvPr>
          <p:cNvSpPr txBox="1"/>
          <p:nvPr/>
        </p:nvSpPr>
        <p:spPr>
          <a:xfrm>
            <a:off x="2567608" y="6093296"/>
            <a:ext cx="6768752" cy="523220"/>
          </a:xfrm>
          <a:prstGeom prst="rect">
            <a:avLst/>
          </a:prstGeom>
          <a:solidFill>
            <a:srgbClr val="7F7F7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A0DDD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Every question is scored from 0 – 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314C97-C5C2-B583-B49B-F8595E649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2733" y="-270950"/>
            <a:ext cx="3676207" cy="322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02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23392" y="864328"/>
            <a:ext cx="9296400" cy="776104"/>
          </a:xfrm>
        </p:spPr>
        <p:txBody>
          <a:bodyPr/>
          <a:lstStyle/>
          <a:p>
            <a:r>
              <a:rPr lang="en-US" sz="3200" dirty="0">
                <a:solidFill>
                  <a:srgbClr val="24272A"/>
                </a:solidFill>
              </a:rPr>
              <a:t>Assessment Questions – Partnership Grants</a:t>
            </a:r>
            <a:endParaRPr lang="en-GB" sz="3200" dirty="0">
              <a:solidFill>
                <a:srgbClr val="24272A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26878" y="1700808"/>
            <a:ext cx="10077633" cy="439248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How confident are you that the lead partner has the experience and track record of delivering successful projects?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Do you think the partnership project is well planned?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How confident are you that the named partners will bring added benefit to the project and the beneficiaries? 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i="0" dirty="0">
                <a:solidFill>
                  <a:schemeClr val="bg1">
                    <a:lumMod val="50000"/>
                  </a:schemeClr>
                </a:solidFill>
                <a:effectLst/>
              </a:rPr>
              <a:t>Does the application explain the need for the project?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i="0" dirty="0">
                <a:solidFill>
                  <a:schemeClr val="bg1">
                    <a:lumMod val="50000"/>
                  </a:schemeClr>
                </a:solidFill>
                <a:effectLst/>
              </a:rPr>
              <a:t>How confident are you that the proposed partnership project will have a positive impact on the lives of Bolton residents?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i="0" dirty="0">
                <a:solidFill>
                  <a:schemeClr val="bg1">
                    <a:lumMod val="50000"/>
                  </a:schemeClr>
                </a:solidFill>
                <a:effectLst/>
              </a:rPr>
              <a:t>How well will the proposed project achieve the priorities of the fund?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i="0" dirty="0">
                <a:solidFill>
                  <a:schemeClr val="bg1">
                    <a:lumMod val="50000"/>
                  </a:schemeClr>
                </a:solidFill>
                <a:effectLst/>
              </a:rPr>
              <a:t>Does the proposed partnership project have any additional environmental, economic or social benefits for Bolton?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Does the proposed partnership project demonstrate value for money?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839391"/>
              </a:solidFill>
            </a:endParaRPr>
          </a:p>
          <a:p>
            <a:endParaRPr lang="en-GB" dirty="0">
              <a:solidFill>
                <a:srgbClr val="83939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2B2FBB-C6B2-85B5-F5DB-2390CC60BC46}"/>
              </a:ext>
            </a:extLst>
          </p:cNvPr>
          <p:cNvSpPr txBox="1"/>
          <p:nvPr/>
        </p:nvSpPr>
        <p:spPr>
          <a:xfrm>
            <a:off x="2567608" y="6093296"/>
            <a:ext cx="6768752" cy="523220"/>
          </a:xfrm>
          <a:prstGeom prst="rect">
            <a:avLst/>
          </a:prstGeom>
          <a:solidFill>
            <a:srgbClr val="7F7F7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A0DDD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Every question is scored from 0 – 5</a:t>
            </a:r>
          </a:p>
        </p:txBody>
      </p:sp>
    </p:spTree>
    <p:extLst>
      <p:ext uri="{BB962C8B-B14F-4D97-AF65-F5344CB8AC3E}">
        <p14:creationId xmlns:p14="http://schemas.microsoft.com/office/powerpoint/2010/main" val="383677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31ABBC-3FCE-E87B-532C-C8566412FA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CFE290-5A09-9C1D-5AEC-6B0FAFE8FF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8642" y="612098"/>
            <a:ext cx="9578280" cy="776104"/>
          </a:xfrm>
        </p:spPr>
        <p:txBody>
          <a:bodyPr/>
          <a:lstStyle/>
          <a:p>
            <a:r>
              <a:rPr lang="en-US" sz="4000" dirty="0"/>
              <a:t>Key Things to Remember – Partnership Grants</a:t>
            </a:r>
            <a:endParaRPr lang="en-GB" sz="4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0798B-3219-1BAB-D3AC-6DDD2098F6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8642" y="1871001"/>
            <a:ext cx="7712295" cy="3878560"/>
          </a:xfrm>
        </p:spPr>
        <p:txBody>
          <a:bodyPr/>
          <a:lstStyle/>
          <a:p>
            <a:r>
              <a:rPr lang="en-GB" sz="20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All projects that receive funding will need to demonstrate how their proposed project will address one or more of the Bolton’s Fund priorities and how,</a:t>
            </a:r>
            <a:r>
              <a:rPr lang="en-US" sz="20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by working in partnership, the project will be stronger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</a:p>
          <a:p>
            <a:endParaRPr lang="en-GB" sz="2000" b="0" dirty="0"/>
          </a:p>
          <a:p>
            <a:r>
              <a:rPr lang="en-GB" sz="20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Partnership Grant project but the named 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lead organisation must be able to show that they have experience of delivering similar sized grant funded </a:t>
            </a:r>
            <a:r>
              <a:rPr lang="en-GB" sz="20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projects.</a:t>
            </a:r>
          </a:p>
          <a:p>
            <a:endParaRPr lang="en-GB" sz="2000" b="0" dirty="0"/>
          </a:p>
          <a:p>
            <a:r>
              <a:rPr lang="en-GB" sz="20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Tell us in your application how your proposed Partnership Grant funded project will enable the organisations 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test out a new idea that will meet the needs of their beneficiaries and/or extend their current reach and enable more people to access your services.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000F25-C660-95F3-1F0E-3452C8643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9122" y="2119820"/>
            <a:ext cx="2649971" cy="29577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D0725B-3DF7-2A9A-8753-49C551C02ACE}"/>
              </a:ext>
            </a:extLst>
          </p:cNvPr>
          <p:cNvSpPr txBox="1"/>
          <p:nvPr/>
        </p:nvSpPr>
        <p:spPr>
          <a:xfrm>
            <a:off x="8899122" y="4830618"/>
            <a:ext cx="2524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4926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Emmaus</a:t>
            </a:r>
            <a:endParaRPr lang="en-GB" sz="1600" b="1" dirty="0">
              <a:solidFill>
                <a:srgbClr val="4926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246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65480" y="705446"/>
            <a:ext cx="8424936" cy="1440160"/>
          </a:xfrm>
        </p:spPr>
        <p:txBody>
          <a:bodyPr/>
          <a:lstStyle/>
          <a:p>
            <a:r>
              <a:rPr lang="en-GB" dirty="0">
                <a:solidFill>
                  <a:srgbClr val="603A80"/>
                </a:solidFill>
              </a:rPr>
              <a:t>Other Funds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AF115F-7E6A-49BD-86B0-D17E58782C8B}"/>
              </a:ext>
            </a:extLst>
          </p:cNvPr>
          <p:cNvSpPr txBox="1"/>
          <p:nvPr/>
        </p:nvSpPr>
        <p:spPr>
          <a:xfrm>
            <a:off x="565480" y="1425526"/>
            <a:ext cx="7907063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800" b="1" dirty="0">
                <a:solidFill>
                  <a:srgbClr val="898C8E"/>
                </a:solidFill>
                <a:latin typeface="Arial"/>
                <a:cs typeface="Arial"/>
              </a:rPr>
              <a:t>Bolton Community Homes Grants </a:t>
            </a:r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0" i="0" dirty="0">
                <a:solidFill>
                  <a:srgbClr val="4926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Charities, community groups, organisations and individuals are invited to apply for grants to help support projects that will benefit BCH customers.</a:t>
            </a:r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98C8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4926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Grant Size – up to £1000 for organisations and micro-grants of up to £100 for individuals.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49267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4926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closing date. The fund will remain open if funds are available.</a:t>
            </a:r>
          </a:p>
          <a:p>
            <a:pPr algn="l"/>
            <a:endParaRPr lang="en-US" b="1" i="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b="0" i="0" dirty="0">
              <a:solidFill>
                <a:srgbClr val="49267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19ABA7-A0B1-A0C4-2119-CF8AED6FC897}"/>
              </a:ext>
            </a:extLst>
          </p:cNvPr>
          <p:cNvGrpSpPr/>
          <p:nvPr/>
        </p:nvGrpSpPr>
        <p:grpSpPr>
          <a:xfrm>
            <a:off x="8372152" y="2145606"/>
            <a:ext cx="3672408" cy="2772240"/>
            <a:chOff x="8372152" y="2145606"/>
            <a:chExt cx="3672408" cy="2772240"/>
          </a:xfrm>
        </p:grpSpPr>
        <p:pic>
          <p:nvPicPr>
            <p:cNvPr id="5" name="Picture 4" descr="A group of clothes on swingers&#10;&#10;Description automatically generated">
              <a:extLst>
                <a:ext uri="{FF2B5EF4-FFF2-40B4-BE49-F238E27FC236}">
                  <a16:creationId xmlns:a16="http://schemas.microsoft.com/office/drawing/2014/main" id="{CAEF4EC0-2C0D-92C2-BC86-BE064BA9EA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08291" y="2145606"/>
              <a:ext cx="3200130" cy="241182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3CCBBBB-9C7A-57A4-4CE3-6ECFA2A762F5}"/>
                </a:ext>
              </a:extLst>
            </p:cNvPr>
            <p:cNvSpPr txBox="1"/>
            <p:nvPr/>
          </p:nvSpPr>
          <p:spPr>
            <a:xfrm>
              <a:off x="8372152" y="4640847"/>
              <a:ext cx="36724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rgbClr val="4D008C"/>
                  </a:solidFill>
                  <a:latin typeface="Arial" panose="020B0604020202020204" pitchFamily="34" charset="0"/>
                </a:rPr>
                <a:t>Breightmet Community Group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D008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0826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895600" y="305184"/>
            <a:ext cx="5324764" cy="776104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Finding Funding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14172" y="1851718"/>
            <a:ext cx="9630300" cy="4192448"/>
          </a:xfrm>
        </p:spPr>
        <p:txBody>
          <a:bodyPr/>
          <a:lstStyle/>
          <a:p>
            <a:endParaRPr lang="en-GB" dirty="0">
              <a:ea typeface="Calibri" panose="020F0502020204030204" pitchFamily="34" charset="0"/>
            </a:endParaRPr>
          </a:p>
          <a:p>
            <a:endParaRPr lang="en-GB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endParaRPr lang="en-GB" dirty="0">
              <a:ea typeface="Calibri" panose="020F0502020204030204" pitchFamily="34" charset="0"/>
            </a:endParaRPr>
          </a:p>
          <a:p>
            <a:pPr lvl="1"/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1546A0-4DF8-D91C-D1FB-FE82FEE3E85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208" r="24233"/>
          <a:stretch/>
        </p:blipFill>
        <p:spPr>
          <a:xfrm>
            <a:off x="822036" y="1221106"/>
            <a:ext cx="5514110" cy="529399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B6B1B8C-D7AD-AEA2-36C4-F22087C6A5B7}"/>
              </a:ext>
            </a:extLst>
          </p:cNvPr>
          <p:cNvCxnSpPr>
            <a:cxnSpLocks/>
          </p:cNvCxnSpPr>
          <p:nvPr/>
        </p:nvCxnSpPr>
        <p:spPr>
          <a:xfrm flipH="1" flipV="1">
            <a:off x="4650394" y="3521365"/>
            <a:ext cx="2893406" cy="449633"/>
          </a:xfrm>
          <a:prstGeom prst="straightConnector1">
            <a:avLst/>
          </a:prstGeom>
          <a:ln w="76200" cap="flat" cmpd="sng" algn="ctr">
            <a:solidFill>
              <a:srgbClr val="542887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A2CFF3D-6B23-D735-A71D-0C7AD59B3506}"/>
              </a:ext>
            </a:extLst>
          </p:cNvPr>
          <p:cNvCxnSpPr>
            <a:cxnSpLocks/>
          </p:cNvCxnSpPr>
          <p:nvPr/>
        </p:nvCxnSpPr>
        <p:spPr>
          <a:xfrm flipH="1" flipV="1">
            <a:off x="4086861" y="4731964"/>
            <a:ext cx="2864893" cy="551236"/>
          </a:xfrm>
          <a:prstGeom prst="straightConnector1">
            <a:avLst/>
          </a:prstGeom>
          <a:ln w="76200" cap="flat" cmpd="sng" algn="ctr">
            <a:solidFill>
              <a:srgbClr val="542887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BCAAE5B-1EDA-C812-9EE4-6D0FA2396025}"/>
              </a:ext>
            </a:extLst>
          </p:cNvPr>
          <p:cNvSpPr txBox="1"/>
          <p:nvPr/>
        </p:nvSpPr>
        <p:spPr>
          <a:xfrm>
            <a:off x="7543800" y="3129439"/>
            <a:ext cx="35005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Access the Funding section from the home page of Bolton CVS website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https://www.boltoncvs.org.uk/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B67F4B-8628-4F83-7E97-010AED0F1F46}"/>
              </a:ext>
            </a:extLst>
          </p:cNvPr>
          <p:cNvSpPr txBox="1"/>
          <p:nvPr/>
        </p:nvSpPr>
        <p:spPr>
          <a:xfrm>
            <a:off x="6951754" y="4977056"/>
            <a:ext cx="3500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on ‘Funding Opportunities’ page.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076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9CCC99-CDA7-AE01-EA66-C24358DEE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3184B5-F7CE-66FA-C504-DD45A25D81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76AC586-D139-1098-D875-C47AA6A340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4172" y="1851718"/>
            <a:ext cx="9630300" cy="4192448"/>
          </a:xfrm>
        </p:spPr>
        <p:txBody>
          <a:bodyPr/>
          <a:lstStyle/>
          <a:p>
            <a:endParaRPr lang="en-GB" dirty="0">
              <a:ea typeface="Calibri" panose="020F0502020204030204" pitchFamily="34" charset="0"/>
            </a:endParaRPr>
          </a:p>
          <a:p>
            <a:endParaRPr lang="en-GB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endParaRPr lang="en-GB" dirty="0">
              <a:ea typeface="Calibri" panose="020F0502020204030204" pitchFamily="34" charset="0"/>
            </a:endParaRPr>
          </a:p>
          <a:p>
            <a:pPr lvl="1"/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2B67534-FB37-A675-7EDD-9754A41261AA}"/>
              </a:ext>
            </a:extLst>
          </p:cNvPr>
          <p:cNvCxnSpPr>
            <a:cxnSpLocks/>
          </p:cNvCxnSpPr>
          <p:nvPr/>
        </p:nvCxnSpPr>
        <p:spPr>
          <a:xfrm flipH="1" flipV="1">
            <a:off x="4650394" y="3521365"/>
            <a:ext cx="2893406" cy="449633"/>
          </a:xfrm>
          <a:prstGeom prst="straightConnector1">
            <a:avLst/>
          </a:prstGeom>
          <a:ln w="76200" cap="flat" cmpd="sng" algn="ctr">
            <a:solidFill>
              <a:srgbClr val="542887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E15922D-8BDD-D746-CDB7-2B5C5ACB620E}"/>
              </a:ext>
            </a:extLst>
          </p:cNvPr>
          <p:cNvCxnSpPr>
            <a:cxnSpLocks/>
          </p:cNvCxnSpPr>
          <p:nvPr/>
        </p:nvCxnSpPr>
        <p:spPr>
          <a:xfrm flipH="1" flipV="1">
            <a:off x="4086861" y="4731964"/>
            <a:ext cx="2864893" cy="551236"/>
          </a:xfrm>
          <a:prstGeom prst="straightConnector1">
            <a:avLst/>
          </a:prstGeom>
          <a:ln w="76200" cap="flat" cmpd="sng" algn="ctr">
            <a:solidFill>
              <a:srgbClr val="542887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0A1AFEF-966F-E337-C119-1981D91B9793}"/>
              </a:ext>
            </a:extLst>
          </p:cNvPr>
          <p:cNvSpPr txBox="1"/>
          <p:nvPr/>
        </p:nvSpPr>
        <p:spPr>
          <a:xfrm>
            <a:off x="290508" y="6253653"/>
            <a:ext cx="4586291" cy="369332"/>
          </a:xfrm>
          <a:prstGeom prst="rect">
            <a:avLst/>
          </a:prstGeom>
          <a:solidFill>
            <a:srgbClr val="FFB1BB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Information about other funders.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B49E96-C7C4-5177-F848-877767EF5E3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671"/>
          <a:stretch/>
        </p:blipFill>
        <p:spPr>
          <a:xfrm>
            <a:off x="459219" y="1475268"/>
            <a:ext cx="9811510" cy="458660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D244263-27E0-041D-2FFC-E2E4BB8E747F}"/>
              </a:ext>
            </a:extLst>
          </p:cNvPr>
          <p:cNvSpPr txBox="1"/>
          <p:nvPr/>
        </p:nvSpPr>
        <p:spPr>
          <a:xfrm>
            <a:off x="4343262" y="275969"/>
            <a:ext cx="6167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Monthly 10GM Funding Bulletin – updated each month. 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Collated by colleagues across Greater Manchester.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5C38039-6A9F-5DED-3B1B-A57B0D06ED1D}"/>
              </a:ext>
            </a:extLst>
          </p:cNvPr>
          <p:cNvCxnSpPr>
            <a:cxnSpLocks/>
          </p:cNvCxnSpPr>
          <p:nvPr/>
        </p:nvCxnSpPr>
        <p:spPr>
          <a:xfrm>
            <a:off x="8090939" y="1159331"/>
            <a:ext cx="0" cy="1022068"/>
          </a:xfrm>
          <a:prstGeom prst="straightConnector1">
            <a:avLst/>
          </a:prstGeom>
          <a:ln w="76200" cap="flat" cmpd="sng" algn="ctr">
            <a:solidFill>
              <a:srgbClr val="542887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CA2A207-23D1-362C-8924-EFE9FCD840E7}"/>
              </a:ext>
            </a:extLst>
          </p:cNvPr>
          <p:cNvCxnSpPr>
            <a:cxnSpLocks/>
          </p:cNvCxnSpPr>
          <p:nvPr/>
        </p:nvCxnSpPr>
        <p:spPr>
          <a:xfrm flipV="1">
            <a:off x="459219" y="4594559"/>
            <a:ext cx="566018" cy="1659094"/>
          </a:xfrm>
          <a:prstGeom prst="straightConnector1">
            <a:avLst/>
          </a:prstGeom>
          <a:ln w="76200" cap="flat" cmpd="sng" algn="ctr">
            <a:solidFill>
              <a:srgbClr val="542887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755AF62-9CC8-757A-321C-C1CFAE0019D5}"/>
              </a:ext>
            </a:extLst>
          </p:cNvPr>
          <p:cNvCxnSpPr>
            <a:cxnSpLocks/>
          </p:cNvCxnSpPr>
          <p:nvPr/>
        </p:nvCxnSpPr>
        <p:spPr>
          <a:xfrm flipV="1">
            <a:off x="484471" y="5235599"/>
            <a:ext cx="614586" cy="967254"/>
          </a:xfrm>
          <a:prstGeom prst="straightConnector1">
            <a:avLst/>
          </a:prstGeom>
          <a:ln w="76200" cap="flat" cmpd="sng" algn="ctr">
            <a:solidFill>
              <a:srgbClr val="542887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F4E0A83-DE1C-98E7-F4DE-E5921F0D6C46}"/>
              </a:ext>
            </a:extLst>
          </p:cNvPr>
          <p:cNvCxnSpPr>
            <a:cxnSpLocks/>
          </p:cNvCxnSpPr>
          <p:nvPr/>
        </p:nvCxnSpPr>
        <p:spPr>
          <a:xfrm flipV="1">
            <a:off x="484471" y="5913406"/>
            <a:ext cx="639838" cy="289447"/>
          </a:xfrm>
          <a:prstGeom prst="straightConnector1">
            <a:avLst/>
          </a:prstGeom>
          <a:ln w="76200" cap="flat" cmpd="sng" algn="ctr">
            <a:solidFill>
              <a:srgbClr val="542887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63CA223-FE2D-9C7A-AA01-B1BF29AC5276}"/>
              </a:ext>
            </a:extLst>
          </p:cNvPr>
          <p:cNvSpPr txBox="1"/>
          <p:nvPr/>
        </p:nvSpPr>
        <p:spPr>
          <a:xfrm>
            <a:off x="8922513" y="2378281"/>
            <a:ext cx="3033854" cy="3139321"/>
          </a:xfrm>
          <a:prstGeom prst="rect">
            <a:avLst/>
          </a:prstGeom>
          <a:solidFill>
            <a:srgbClr val="FFFFFF"/>
          </a:solidFill>
          <a:ln>
            <a:solidFill>
              <a:srgbClr val="49267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81725" algn="r"/>
              </a:tabLst>
            </a:pPr>
            <a:r>
              <a:rPr lang="en-GB" altLang="en-US" b="1" dirty="0">
                <a:solidFill>
                  <a:srgbClr val="49267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</a:t>
            </a: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4926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ocal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rgbClr val="49267F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81725" algn="r"/>
              </a:tabLst>
            </a:pPr>
            <a:r>
              <a:rPr lang="en-GB" altLang="en-US" b="1" dirty="0">
                <a:solidFill>
                  <a:srgbClr val="49267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4926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rts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rgbClr val="49267F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81725" algn="r"/>
              </a:tabLst>
            </a:pPr>
            <a:r>
              <a:rPr lang="en-GB" altLang="en-US" b="1" dirty="0">
                <a:solidFill>
                  <a:srgbClr val="49267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</a:t>
            </a: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4926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hildren &amp; Young people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rgbClr val="49267F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81725" algn="r"/>
              </a:tabLst>
            </a:pPr>
            <a:r>
              <a:rPr lang="en-GB" altLang="en-US" b="1" dirty="0">
                <a:solidFill>
                  <a:srgbClr val="49267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</a:t>
            </a: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4926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igital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rgbClr val="49267F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81725" algn="r"/>
              </a:tabLst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4926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Environment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rgbClr val="49267F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81725" algn="r"/>
              </a:tabLst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4926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Faith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rgbClr val="49267F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81725" algn="r"/>
              </a:tabLst>
            </a:pPr>
            <a:r>
              <a:rPr lang="en-GB" altLang="en-US" b="1" dirty="0">
                <a:solidFill>
                  <a:srgbClr val="49267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</a:t>
            </a: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4926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eneral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rgbClr val="49267F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81725" algn="r"/>
              </a:tabLst>
            </a:pPr>
            <a:r>
              <a:rPr lang="en-GB" altLang="en-US" b="1" dirty="0">
                <a:solidFill>
                  <a:srgbClr val="49267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</a:t>
            </a: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4926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ealth &amp; Wellbeing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rgbClr val="49267F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81725" algn="r"/>
              </a:tabLst>
            </a:pPr>
            <a:r>
              <a:rPr lang="en-GB" altLang="en-US" b="1" dirty="0">
                <a:solidFill>
                  <a:srgbClr val="49267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</a:t>
            </a: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4926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eritage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rgbClr val="49267F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81725" algn="r"/>
              </a:tabLst>
            </a:pPr>
            <a:r>
              <a:rPr lang="en-GB" altLang="en-US" b="1" dirty="0">
                <a:solidFill>
                  <a:srgbClr val="49267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</a:t>
            </a: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4926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lder </a:t>
            </a:r>
            <a:r>
              <a:rPr lang="en-GB" altLang="en-US" b="1" dirty="0">
                <a:solidFill>
                  <a:srgbClr val="49267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</a:t>
            </a: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4926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eople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rgbClr val="49267F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81725" algn="r"/>
              </a:tabLst>
            </a:pPr>
            <a:r>
              <a:rPr lang="en-GB" altLang="en-US" b="1" dirty="0">
                <a:solidFill>
                  <a:srgbClr val="49267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</a:t>
            </a: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4926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 &amp; Recreation</a:t>
            </a:r>
            <a:endParaRPr lang="en-GB" dirty="0">
              <a:solidFill>
                <a:srgbClr val="4926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90888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 2023" id="{96D6D7CB-ADB3-49EA-AE55-3B056E4543C5}" vid="{FE19648D-7E0A-4558-A7ED-0D167427DE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D90AA4A-DD7F-46BD-9F15-CD842A7FEDC0}" vid="{C2BA7093-5D64-4143-972F-EAF48A3FF3FB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 2023" id="{96D6D7CB-ADB3-49EA-AE55-3B056E4543C5}" vid="{FE19648D-7E0A-4558-A7ED-0D167427DEB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956</Words>
  <Application>Microsoft Office PowerPoint</Application>
  <PresentationFormat>Widescreen</PresentationFormat>
  <Paragraphs>157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DM Sans</vt:lpstr>
      <vt:lpstr>1_Office Theme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 McNabb</dc:creator>
  <cp:lastModifiedBy>Liz McNabb</cp:lastModifiedBy>
  <cp:revision>18</cp:revision>
  <dcterms:created xsi:type="dcterms:W3CDTF">2023-11-30T09:24:35Z</dcterms:created>
  <dcterms:modified xsi:type="dcterms:W3CDTF">2025-01-29T15:25:57Z</dcterms:modified>
</cp:coreProperties>
</file>